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756-0508-4BFB-AB79-E8672EEA75D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B3CA-153F-4507-B40E-6B7B6E209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756-0508-4BFB-AB79-E8672EEA75D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B3CA-153F-4507-B40E-6B7B6E209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756-0508-4BFB-AB79-E8672EEA75D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B3CA-153F-4507-B40E-6B7B6E209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756-0508-4BFB-AB79-E8672EEA75D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B3CA-153F-4507-B40E-6B7B6E209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756-0508-4BFB-AB79-E8672EEA75D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B3CA-153F-4507-B40E-6B7B6E209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756-0508-4BFB-AB79-E8672EEA75D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B3CA-153F-4507-B40E-6B7B6E209E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756-0508-4BFB-AB79-E8672EEA75D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B3CA-153F-4507-B40E-6B7B6E209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756-0508-4BFB-AB79-E8672EEA75D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B3CA-153F-4507-B40E-6B7B6E209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756-0508-4BFB-AB79-E8672EEA75D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B3CA-153F-4507-B40E-6B7B6E209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756-0508-4BFB-AB79-E8672EEA75D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50B3CA-153F-4507-B40E-6B7B6E209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756-0508-4BFB-AB79-E8672EEA75D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B3CA-153F-4507-B40E-6B7B6E209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E2E5756-0508-4BFB-AB79-E8672EEA75D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250B3CA-153F-4507-B40E-6B7B6E209E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1.2 Segments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segments for congruence</a:t>
            </a:r>
          </a:p>
          <a:p>
            <a:r>
              <a:rPr lang="en-US" dirty="0" smtClean="0"/>
              <a:t>Using segment addition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Postulate/axiom: rule that is accepted without proof</a:t>
            </a:r>
          </a:p>
          <a:p>
            <a:r>
              <a:rPr lang="en-US" dirty="0" smtClean="0"/>
              <a:t>Coordinate: real number that corresponds to a point</a:t>
            </a:r>
          </a:p>
          <a:p>
            <a:r>
              <a:rPr lang="en-US" dirty="0" smtClean="0"/>
              <a:t>Distance: absolute value of the difference between the coordinates</a:t>
            </a:r>
          </a:p>
          <a:p>
            <a:r>
              <a:rPr lang="en-US" dirty="0" smtClean="0"/>
              <a:t>Congruent segments: segments that have the same length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2 Checking for congruence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Use distance between coordinates</a:t>
                </a:r>
              </a:p>
              <a:p>
                <a:r>
                  <a:rPr lang="en-US" dirty="0" smtClean="0"/>
                  <a:t>	segment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baseline="-25000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 −</m:t>
                        </m:r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baseline="-25000" smtClean="0"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		Absolute value always results in positive answer</a:t>
                </a:r>
              </a:p>
              <a:p>
                <a:r>
                  <a:rPr lang="en-US" dirty="0" smtClean="0"/>
                  <a:t>Are JK and LM congruent? J(-3,4), K(2,4), L(1,3), and M(1, -2)</a:t>
                </a:r>
              </a:p>
              <a:p>
                <a:r>
                  <a:rPr lang="en-US" dirty="0" smtClean="0"/>
                  <a:t>	Find distance of each segment</a:t>
                </a:r>
              </a:p>
              <a:p>
                <a:r>
                  <a:rPr lang="en-US" dirty="0" smtClean="0"/>
                  <a:t>		JK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 −(−</m:t>
                        </m:r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			JK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			JK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𝟓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			JK = 5</a:t>
                </a:r>
              </a:p>
              <a:p>
                <a:r>
                  <a:rPr lang="en-US" dirty="0" smtClean="0"/>
                  <a:t>		LM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 −</m:t>
                        </m:r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			LM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𝟓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			LM = 5</a:t>
                </a:r>
              </a:p>
              <a:p>
                <a:r>
                  <a:rPr lang="en-US" dirty="0" smtClean="0"/>
                  <a:t>		Yes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2" t="-1533" b="-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61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Are AB and CD congruent when A(-2,4), B(3,4), C(0,2), and D(0, -2)?</a:t>
                </a:r>
              </a:p>
              <a:p>
                <a:r>
                  <a:rPr lang="en-US" dirty="0" smtClean="0"/>
                  <a:t>AB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 −</m:t>
                        </m:r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	AB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𝟓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	AB = 5</a:t>
                </a:r>
              </a:p>
              <a:p>
                <a:r>
                  <a:rPr lang="en-US" dirty="0" smtClean="0"/>
                  <a:t>CD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 −(−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	CD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	CD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CD = 4</a:t>
                </a:r>
              </a:p>
              <a:p>
                <a:r>
                  <a:rPr lang="en-US" dirty="0" smtClean="0"/>
                  <a:t>NO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05" t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283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</a:t>
            </a:r>
            <a:r>
              <a:rPr lang="en-US" dirty="0" smtClean="0"/>
              <a:t>. 3 and 4 segment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Postulate 1.2 Segment Addition Postulate:</a:t>
            </a:r>
          </a:p>
          <a:p>
            <a:r>
              <a:rPr lang="en-US" dirty="0" smtClean="0"/>
              <a:t>If B is between A and C, the AB + BC = AC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Find EF</a:t>
            </a:r>
          </a:p>
          <a:p>
            <a:r>
              <a:rPr lang="en-US" dirty="0" smtClean="0"/>
              <a:t>	 23 + x = 58</a:t>
            </a:r>
          </a:p>
          <a:p>
            <a:r>
              <a:rPr lang="en-US" dirty="0"/>
              <a:t>	</a:t>
            </a:r>
            <a:r>
              <a:rPr lang="en-US" u="sng" dirty="0" smtClean="0"/>
              <a:t>-23        -23</a:t>
            </a:r>
          </a:p>
          <a:p>
            <a:r>
              <a:rPr lang="en-US" dirty="0" smtClean="0"/>
              <a:t>	X = 35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2438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69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424</TotalTime>
  <Words>120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1.2 Segments</vt:lpstr>
      <vt:lpstr>What we will learn</vt:lpstr>
      <vt:lpstr>Needed vocab</vt:lpstr>
      <vt:lpstr>Ex. 2 Checking for congruence</vt:lpstr>
      <vt:lpstr>Your practice</vt:lpstr>
      <vt:lpstr>Exs. 3 and 4 segment addition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Segments</dc:title>
  <dc:creator>Administrator</dc:creator>
  <cp:lastModifiedBy>Administrator</cp:lastModifiedBy>
  <cp:revision>7</cp:revision>
  <dcterms:created xsi:type="dcterms:W3CDTF">2014-09-04T14:44:45Z</dcterms:created>
  <dcterms:modified xsi:type="dcterms:W3CDTF">2014-09-05T14:00:40Z</dcterms:modified>
</cp:coreProperties>
</file>