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B3FED0-E796-4925-9F22-FA1AB61C83F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FC98D8-C5E5-4840-B684-A3AC7A2D84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1.3 Midpoints And Segment Bisectors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H(-2,9) and M(8,0)</a:t>
                </a:r>
              </a:p>
              <a:p>
                <a:r>
                  <a:rPr lang="en-US" dirty="0" smtClean="0"/>
                  <a:t>8=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−2+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and 0=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(2)8=(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−2+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(2) and (2)0=(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)(2)</a:t>
                </a:r>
              </a:p>
              <a:p>
                <a:r>
                  <a:rPr lang="en-US" dirty="0" smtClean="0"/>
                  <a:t>16=-2+x and 0=9+y</a:t>
                </a:r>
              </a:p>
              <a:p>
                <a:r>
                  <a:rPr lang="en-US" u="sng" dirty="0" smtClean="0"/>
                  <a:t>+2 +2</a:t>
                </a:r>
                <a:r>
                  <a:rPr lang="en-US" dirty="0" smtClean="0"/>
                  <a:t>          </a:t>
                </a:r>
                <a:r>
                  <a:rPr lang="en-US" u="sng" dirty="0" smtClean="0"/>
                  <a:t> -9-9</a:t>
                </a:r>
              </a:p>
              <a:p>
                <a:r>
                  <a:rPr lang="en-US" dirty="0" smtClean="0"/>
                  <a:t>18=x and -9=y</a:t>
                </a:r>
              </a:p>
              <a:p>
                <a:r>
                  <a:rPr lang="en-US" dirty="0" smtClean="0"/>
                  <a:t>(18,-9)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Ex.3 Part 2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71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J(1,4) and M(2,1)</a:t>
                </a:r>
              </a:p>
              <a:p>
                <a:r>
                  <a:rPr lang="en-US" dirty="0" smtClean="0"/>
                  <a:t>2=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and 1=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(2)2=(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)(2) and (2)1=(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)(2)</a:t>
                </a:r>
              </a:p>
              <a:p>
                <a:r>
                  <a:rPr lang="en-US" dirty="0" smtClean="0"/>
                  <a:t>4=1+x and 2=4+y</a:t>
                </a:r>
              </a:p>
              <a:p>
                <a:r>
                  <a:rPr lang="en-US" u="sng" dirty="0" smtClean="0"/>
                  <a:t>-1-1</a:t>
                </a:r>
                <a:r>
                  <a:rPr lang="en-US" dirty="0" smtClean="0"/>
                  <a:t>          </a:t>
                </a:r>
                <a:r>
                  <a:rPr lang="en-US" u="sng" dirty="0" smtClean="0"/>
                  <a:t>-4 -4</a:t>
                </a:r>
              </a:p>
              <a:p>
                <a:r>
                  <a:rPr lang="en-US" dirty="0" smtClean="0"/>
                  <a:t>3=x and -2=x</a:t>
                </a:r>
              </a:p>
              <a:p>
                <a:r>
                  <a:rPr lang="en-US" dirty="0" smtClean="0"/>
                  <a:t>(3,-2)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4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Find distance of segment with endpoints R(2,3) and S(4,-1)</a:t>
                </a:r>
              </a:p>
              <a:p>
                <a:r>
                  <a:rPr lang="en-US" dirty="0" smtClean="0"/>
                  <a:t>Stay consistent</a:t>
                </a:r>
              </a:p>
              <a:p>
                <a:r>
                  <a:rPr lang="en-US" dirty="0" smtClean="0"/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3−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d>
                        <m:r>
                          <a:rPr lang="en-US" b="0" i="1" baseline="30000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2−4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16+4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d= 4.5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70" b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4 Distance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0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segment lengths using midpoints and segment bisectors</a:t>
            </a:r>
          </a:p>
          <a:p>
            <a:r>
              <a:rPr lang="en-US" dirty="0" smtClean="0"/>
              <a:t>Use midpoint formula</a:t>
            </a:r>
          </a:p>
          <a:p>
            <a:r>
              <a:rPr lang="en-US" dirty="0" smtClean="0"/>
              <a:t>Use distance formula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2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Midpoint: point that divides the segment into two congruent segments</a:t>
            </a:r>
          </a:p>
          <a:p>
            <a:r>
              <a:rPr lang="en-US" dirty="0" smtClean="0"/>
              <a:t>Segment bisector: point, ray, line, line segment, or plane that intersects a segment at its midpoint.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Vocab.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VW bisects XY at point T and XT = 39.9 cm.  Find XY</a:t>
            </a:r>
          </a:p>
          <a:p>
            <a:r>
              <a:rPr lang="en-US" dirty="0" smtClean="0"/>
              <a:t>XY = 39.9 + 39.9</a:t>
            </a:r>
          </a:p>
          <a:p>
            <a:r>
              <a:rPr lang="en-US" dirty="0" smtClean="0"/>
              <a:t>XY = 79.8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Finding Segment Lengths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Point M is the midpoint of VW.  Find length of VM</a:t>
            </a:r>
          </a:p>
          <a:p>
            <a:r>
              <a:rPr lang="en-US" sz="2200" dirty="0" smtClean="0"/>
              <a:t>Solve for X</a:t>
            </a:r>
          </a:p>
          <a:p>
            <a:r>
              <a:rPr lang="en-US" sz="2200" dirty="0" smtClean="0"/>
              <a:t>4x-1 = 3x+3</a:t>
            </a:r>
          </a:p>
          <a:p>
            <a:r>
              <a:rPr lang="en-US" sz="2200" u="sng" dirty="0" smtClean="0"/>
              <a:t>-3x    -3x</a:t>
            </a:r>
          </a:p>
          <a:p>
            <a:r>
              <a:rPr lang="en-US" sz="2200" dirty="0" smtClean="0"/>
              <a:t>x-1 = 3</a:t>
            </a:r>
          </a:p>
          <a:p>
            <a:r>
              <a:rPr lang="en-US" sz="2200" u="sng" dirty="0" smtClean="0"/>
              <a:t> +1  +1</a:t>
            </a:r>
          </a:p>
          <a:p>
            <a:r>
              <a:rPr lang="en-US" sz="2200" dirty="0" smtClean="0"/>
              <a:t>x = 4</a:t>
            </a:r>
          </a:p>
          <a:p>
            <a:r>
              <a:rPr lang="en-US" sz="2200" dirty="0" smtClean="0"/>
              <a:t>VM = 4(4)-1</a:t>
            </a:r>
          </a:p>
          <a:p>
            <a:r>
              <a:rPr lang="en-US" sz="2200" dirty="0" smtClean="0"/>
              <a:t>VM = 16-1</a:t>
            </a:r>
          </a:p>
          <a:p>
            <a:r>
              <a:rPr lang="en-US" sz="2200" dirty="0" smtClean="0"/>
              <a:t>VM = 15</a:t>
            </a:r>
          </a:p>
          <a:p>
            <a:r>
              <a:rPr lang="en-US" sz="2200" dirty="0" smtClean="0"/>
              <a:t>MW = 15</a:t>
            </a:r>
          </a:p>
          <a:p>
            <a:r>
              <a:rPr lang="en-US" sz="2200" dirty="0" smtClean="0"/>
              <a:t>So VW = 15+15</a:t>
            </a:r>
          </a:p>
          <a:p>
            <a:r>
              <a:rPr lang="en-US" sz="2200" dirty="0" smtClean="0"/>
              <a:t>VW = 30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Ex. 2 Using Algebra with Segment Lengths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28800"/>
            <a:ext cx="28765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46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000" dirty="0" smtClean="0"/>
                  <a:t>Find MQ</a:t>
                </a:r>
              </a:p>
              <a:p>
                <a:r>
                  <a:rPr lang="en-US" sz="2000" dirty="0" smtClean="0"/>
                  <a:t>5x-3 = 11-2x</a:t>
                </a:r>
              </a:p>
              <a:p>
                <a:r>
                  <a:rPr lang="en-US" sz="2000" u="sng" dirty="0" smtClean="0"/>
                  <a:t>+2x         +2x</a:t>
                </a:r>
              </a:p>
              <a:p>
                <a:r>
                  <a:rPr lang="en-US" sz="2000" dirty="0" smtClean="0"/>
                  <a:t>7x-3 = 11</a:t>
                </a:r>
              </a:p>
              <a:p>
                <a:r>
                  <a:rPr lang="en-US" sz="2000" u="sng" dirty="0" smtClean="0"/>
                  <a:t>   +3    +3</a:t>
                </a:r>
              </a:p>
              <a:p>
                <a:r>
                  <a:rPr lang="en-US" sz="2000" dirty="0" smtClean="0"/>
                  <a:t>7x = 14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x = 2</a:t>
                </a:r>
              </a:p>
              <a:p>
                <a:r>
                  <a:rPr lang="en-US" sz="2000" dirty="0" smtClean="0"/>
                  <a:t>MQ = 11-2(2)</a:t>
                </a:r>
              </a:p>
              <a:p>
                <a:r>
                  <a:rPr lang="en-US" sz="2000" dirty="0" smtClean="0"/>
                  <a:t>MQ = 11-4</a:t>
                </a:r>
              </a:p>
              <a:p>
                <a:r>
                  <a:rPr lang="en-US" sz="2000" dirty="0" smtClean="0"/>
                  <a:t>MQ = 7</a:t>
                </a:r>
                <a:endParaRPr lang="en-US" sz="20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2714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62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Finding Midpoint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,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Find midpoint of line with endpoints (1,-3) and (4,2)</a:t>
                </a:r>
              </a:p>
              <a:p>
                <a:pPr lvl="1"/>
                <a:r>
                  <a:rPr lang="en-US" dirty="0" smtClean="0"/>
                  <a:t>Stay consistent</a:t>
                </a:r>
              </a:p>
              <a:p>
                <a:pPr lvl="2"/>
                <a:r>
                  <a:rPr lang="en-US" dirty="0" smtClean="0"/>
                  <a:t>Use x of point one first, use y of point one first also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4+1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,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2+(−3)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,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leave as fraction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Using Midpoint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5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midpoint of segment with endpoints   (3,-5) and (7,9)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3+7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,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−5+9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,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(5,2)           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3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Using midpoint and one endpoint find other endpoint</a:t>
                </a:r>
              </a:p>
              <a:p>
                <a:r>
                  <a:rPr lang="en-US" sz="2400" dirty="0" smtClean="0"/>
                  <a:t>G(5,-6) and M(4,3) M is midpoint</a:t>
                </a:r>
              </a:p>
              <a:p>
                <a:pPr lvl="1"/>
                <a:r>
                  <a:rPr lang="en-US" sz="2000" dirty="0" smtClean="0"/>
                  <a:t>Use x and y coordinates of midpoint as what equal to </a:t>
                </a:r>
              </a:p>
              <a:p>
                <a:r>
                  <a:rPr lang="en-US" sz="2400" dirty="0" smtClean="0"/>
                  <a:t>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and 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−6+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(2)4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)(2) and (2)3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−6+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)(2)</a:t>
                </a:r>
              </a:p>
              <a:p>
                <a:r>
                  <a:rPr lang="en-US" sz="2400" dirty="0" smtClean="0"/>
                  <a:t>8 = 5+x and 6 = -6+y</a:t>
                </a:r>
              </a:p>
              <a:p>
                <a:r>
                  <a:rPr lang="en-US" sz="2400" u="sng" dirty="0" smtClean="0"/>
                  <a:t>-5 -5</a:t>
                </a:r>
                <a:r>
                  <a:rPr lang="en-US" sz="2400" dirty="0" smtClean="0"/>
                  <a:t>          +</a:t>
                </a:r>
                <a:r>
                  <a:rPr lang="en-US" sz="2400" u="sng" dirty="0" smtClean="0"/>
                  <a:t>6   +6</a:t>
                </a:r>
              </a:p>
              <a:p>
                <a:r>
                  <a:rPr lang="en-US" sz="2400" dirty="0" smtClean="0"/>
                  <a:t>3=x and 12=y</a:t>
                </a:r>
              </a:p>
              <a:p>
                <a:r>
                  <a:rPr lang="en-US" sz="2400" dirty="0" smtClean="0"/>
                  <a:t>(3,12)</a:t>
                </a:r>
                <a:endParaRPr lang="en-US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 b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Ex.3 Using Midpoint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643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1.3 Midpoints And Segment Bisectors</vt:lpstr>
      <vt:lpstr>What We Will Learn</vt:lpstr>
      <vt:lpstr>Needed Vocab.</vt:lpstr>
      <vt:lpstr>Ex. 1 Finding Segment Lengths</vt:lpstr>
      <vt:lpstr>Ex. 2 Using Algebra with Segment Lengths</vt:lpstr>
      <vt:lpstr>Your Practice</vt:lpstr>
      <vt:lpstr>Ex. 3 Using Midpoint Part 1</vt:lpstr>
      <vt:lpstr>Your Practice</vt:lpstr>
      <vt:lpstr>Ex.3 Using Midpoint Part 2</vt:lpstr>
      <vt:lpstr>Ex.3 Part 2 cont.</vt:lpstr>
      <vt:lpstr>Your Practice</vt:lpstr>
      <vt:lpstr>Ex. 4 Distance Formula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Midpoints And Segment Bisectors</dc:title>
  <dc:creator>Administrator</dc:creator>
  <cp:lastModifiedBy>Administrator</cp:lastModifiedBy>
  <cp:revision>9</cp:revision>
  <dcterms:created xsi:type="dcterms:W3CDTF">2014-09-05T14:03:51Z</dcterms:created>
  <dcterms:modified xsi:type="dcterms:W3CDTF">2014-09-05T18:47:26Z</dcterms:modified>
</cp:coreProperties>
</file>