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EF1E9A-4502-401B-BC1B-FB4A18923D6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59AC3C-9542-4220-AAF3-5D20BF46D0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1.3 Solving with Variables on Both Sides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Story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200" dirty="0" smtClean="0"/>
                  <a:t>Distance upstream = distance downstream</a:t>
                </a:r>
              </a:p>
              <a:p>
                <a:pPr lvl="1"/>
                <a:r>
                  <a:rPr lang="en-US" sz="2200" dirty="0" smtClean="0"/>
                  <a:t>Just time is different</a:t>
                </a:r>
              </a:p>
              <a:p>
                <a:r>
                  <a:rPr lang="en-US" sz="2200" dirty="0" smtClean="0"/>
                  <a:t>Distance is miles PER hour</a:t>
                </a:r>
              </a:p>
              <a:p>
                <a:r>
                  <a:rPr lang="en-US" sz="2200" dirty="0" smtClean="0"/>
                  <a:t>Upstream:</a:t>
                </a:r>
              </a:p>
              <a:p>
                <a:pPr lvl="1"/>
                <a:r>
                  <a:rPr lang="en-US" sz="2200" dirty="0" smtClean="0"/>
                  <a:t>4x</a:t>
                </a:r>
              </a:p>
              <a:p>
                <a:r>
                  <a:rPr lang="en-US" sz="2200" dirty="0" smtClean="0"/>
                  <a:t>Downstream:</a:t>
                </a:r>
              </a:p>
              <a:p>
                <a:r>
                  <a:rPr lang="en-US" sz="2200" dirty="0" smtClean="0"/>
                  <a:t>2.8(x+3)</a:t>
                </a:r>
              </a:p>
              <a:p>
                <a:pPr lvl="1"/>
                <a:r>
                  <a:rPr lang="en-US" sz="2200" dirty="0" smtClean="0"/>
                  <a:t>Because three miles per hour faster</a:t>
                </a:r>
              </a:p>
              <a:p>
                <a:r>
                  <a:rPr lang="en-US" sz="2200" dirty="0" smtClean="0"/>
                  <a:t>Equation: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=2.8(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US" sz="2200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13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boat leaves New Orleans and travels upstream on the Mississippi River for 4 hours.  The return trip takes only 2.8 hours because the boat travels 3 miles per hour faster downstream due to current.  How far does the boat travel upstream?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Solve linear equations that have variables on both sides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Identify special solutions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Identity: equation that is true for all values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solution: equation that is not true for any value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Solve Variable on Both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Move smaller variable to avoid negative variable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10 –4x </a:t>
                </a:r>
                <a:r>
                  <a:rPr lang="en-US" sz="1600" dirty="0">
                    <a:solidFill>
                      <a:schemeClr val="tx1"/>
                    </a:solidFill>
                  </a:rPr>
                  <a:t>= -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9x</a:t>
                </a:r>
              </a:p>
              <a:p>
                <a:r>
                  <a:rPr lang="en-US" sz="1600" u="sng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u="sng" dirty="0" smtClean="0">
                    <a:solidFill>
                      <a:schemeClr val="tx1"/>
                    </a:solidFill>
                  </a:rPr>
                  <a:t>     +9x   +9x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10 +5x = 0</a:t>
                </a:r>
              </a:p>
              <a:p>
                <a:r>
                  <a:rPr lang="en-US" sz="1600" u="sng" dirty="0" smtClean="0">
                    <a:solidFill>
                      <a:schemeClr val="tx1"/>
                    </a:solidFill>
                  </a:rPr>
                  <a:t>-10       -10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5x = -10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x = -2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5p – 9 = 2p + 12</a:t>
                </a:r>
              </a:p>
              <a:p>
                <a:r>
                  <a:rPr lang="en-US" sz="1600" u="sng" dirty="0" smtClean="0">
                    <a:solidFill>
                      <a:schemeClr val="tx1"/>
                    </a:solidFill>
                  </a:rPr>
                  <a:t>-2p        -2p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3p – 9 = 12</a:t>
                </a:r>
              </a:p>
              <a:p>
                <a:r>
                  <a:rPr lang="en-US" sz="1600" u="sng" dirty="0" smtClean="0">
                    <a:solidFill>
                      <a:schemeClr val="tx1"/>
                    </a:solidFill>
                  </a:rPr>
                  <a:t>      +9    +9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3p = 21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p = 7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452" t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9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 + 3x -12x = 3x + 1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7 – 9x = 3x + 1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     -3x   -3x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7 -12x = 1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-7         -7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-12x = -6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−12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−12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or .5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115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8g + 10 = 35 + 3g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-3g                  -3g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5g + 10 = 35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       -10   -10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5g = 25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g = 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3"/>
                <a:stretch>
                  <a:fillRect l="-196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4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Get Rid of ( 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(8n + 12) = 3(n - 3)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-6n – 9 = 3n – 9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+6n       +6n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-9 = 9n – 9 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+9         +9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0 = 9n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0 = 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3(3x – 4)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(32x + 56)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9x – 12 = 8x + 14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-8x          -8x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x – 12 = 14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    +12  +12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x = 26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3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6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(3x + 9) = -2(2x + 6)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2x + 6 = -4x – 12 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+4x       +4x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6x + 6 = -12</a:t>
                </a:r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       -6      -6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6x = -18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−18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x = -3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9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Identifying Number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3(5x + 2) = 15x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15x + 6 = 15x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-15x        -15x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 = 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Solution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-2(4y + 1) = -8y – 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-8y – 2 = -8y – 2 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+8y        +8y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-2 = -2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Infinite many solutions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Solve for x and write no solution or infinite solutions where appropriate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3(2a – 2) = 2 (3a – 3)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6a – 6 = 6a – 6 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-6a        -6a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-6 = -6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Infinite many solutions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258</TotalTime>
  <Words>352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Courier New</vt:lpstr>
      <vt:lpstr>Palatino Linotype</vt:lpstr>
      <vt:lpstr>Executive</vt:lpstr>
      <vt:lpstr>1.3 Solving with Variables on Both Sides</vt:lpstr>
      <vt:lpstr>What We Will Learn</vt:lpstr>
      <vt:lpstr>Needed Vocab</vt:lpstr>
      <vt:lpstr>Ex. 1 Solve Variable on Both Sides</vt:lpstr>
      <vt:lpstr>Your Practice</vt:lpstr>
      <vt:lpstr>Ex. 2 Get Rid of ( )</vt:lpstr>
      <vt:lpstr>Your Practice</vt:lpstr>
      <vt:lpstr>Ex. 3 Identifying Number of Solutions</vt:lpstr>
      <vt:lpstr>Your Practice</vt:lpstr>
      <vt:lpstr>Ex. 4 Story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Solving with Variables on Both Sides</dc:title>
  <dc:creator>Administrator</dc:creator>
  <cp:lastModifiedBy>Andy Riggs</cp:lastModifiedBy>
  <cp:revision>8</cp:revision>
  <dcterms:created xsi:type="dcterms:W3CDTF">2014-09-09T14:17:08Z</dcterms:created>
  <dcterms:modified xsi:type="dcterms:W3CDTF">2018-09-11T18:23:54Z</dcterms:modified>
</cp:coreProperties>
</file>