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2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553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05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313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94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7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9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1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13D2-08A9-455C-B104-F7E1FE5ED9F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C77CAA-5F53-4EE8-A7F0-8AEBC17E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1.4 Perimeter and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Polygons</a:t>
            </a:r>
          </a:p>
          <a:p>
            <a:r>
              <a:rPr lang="en-US" dirty="0" smtClean="0"/>
              <a:t>Find perimeter and area of polygons in the coordinate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Polygon</a:t>
            </a:r>
            <a:r>
              <a:rPr lang="en-US" dirty="0" smtClean="0"/>
              <a:t>: figure with three or more sides</a:t>
            </a:r>
          </a:p>
          <a:p>
            <a:r>
              <a:rPr lang="en-US" u="sng" dirty="0" smtClean="0"/>
              <a:t>Convex</a:t>
            </a:r>
            <a:r>
              <a:rPr lang="en-US" dirty="0" smtClean="0"/>
              <a:t>: no vertex is inside the polygon</a:t>
            </a:r>
          </a:p>
          <a:p>
            <a:r>
              <a:rPr lang="en-US" u="sng" dirty="0" smtClean="0"/>
              <a:t>Concave</a:t>
            </a:r>
            <a:r>
              <a:rPr lang="en-US" dirty="0" smtClean="0"/>
              <a:t>: vertex or vertices are inside </a:t>
            </a:r>
            <a:r>
              <a:rPr lang="en-US" smtClean="0"/>
              <a:t>the polygon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16727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Classifying Polygons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843649"/>
              </p:ext>
            </p:extLst>
          </p:nvPr>
        </p:nvGraphicFramePr>
        <p:xfrm>
          <a:off x="2589213" y="2133600"/>
          <a:ext cx="8915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879228457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566613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Polygon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54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6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Quadrilateral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05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Pentagon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904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Hexagon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4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Heptagon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3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2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13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37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Dodecagon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30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</a:t>
                      </a:r>
                      <a:r>
                        <a:rPr lang="en-US" dirty="0" err="1" smtClean="0"/>
                        <a:t>gon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07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Name using concave or convex first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Concave: a vertex or some vertices lie inside the polygon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Convex: all vertices are on outside of polygon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Name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Convex hexagon</a:t>
            </a:r>
          </a:p>
          <a:p>
            <a:endParaRPr lang="en-US" dirty="0" smtClean="0"/>
          </a:p>
          <a:p>
            <a:r>
              <a:rPr lang="en-US" dirty="0" smtClean="0"/>
              <a:t>Concave dodecagon</a:t>
            </a:r>
            <a:endParaRPr lang="en-US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33823" y="3394788"/>
            <a:ext cx="653143" cy="3452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3582956" y="4452397"/>
            <a:ext cx="634482" cy="373224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/>
          <p:cNvSpPr/>
          <p:nvPr/>
        </p:nvSpPr>
        <p:spPr>
          <a:xfrm>
            <a:off x="4924985" y="4413380"/>
            <a:ext cx="541176" cy="373224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6"/>
          <p:cNvSpPr/>
          <p:nvPr/>
        </p:nvSpPr>
        <p:spPr>
          <a:xfrm>
            <a:off x="4962308" y="3450772"/>
            <a:ext cx="503853" cy="345232"/>
          </a:xfrm>
          <a:prstGeom prst="pi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10030409" y="2313992"/>
            <a:ext cx="1060704" cy="914400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/>
          <p:cNvSpPr/>
          <p:nvPr/>
        </p:nvSpPr>
        <p:spPr>
          <a:xfrm>
            <a:off x="10288681" y="3472105"/>
            <a:ext cx="802432" cy="729342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8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Finding Perimeter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100" dirty="0" smtClean="0"/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−2−</m:t>
                                </m:r>
                                <m:d>
                                  <m:d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d>
                                  <m:d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1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:r>
                  <a:rPr lang="en-US" sz="1000" dirty="0" smtClean="0"/>
                  <a:t>6</a:t>
                </a:r>
              </a:p>
              <a:p>
                <a:r>
                  <a:rPr lang="en-US" sz="1100" dirty="0" smtClean="0"/>
                  <a:t>BC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−2−3</m:t>
                                </m:r>
                              </m:e>
                            </m:d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−3−</m:t>
                                </m:r>
                                <m:d>
                                  <m:d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1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  <m:sup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:r>
                  <a:rPr lang="en-US" sz="1000" dirty="0" smtClean="0"/>
                  <a:t>5</a:t>
                </a:r>
              </a:p>
              <a:p>
                <a:r>
                  <a:rPr lang="en-US" sz="1100" dirty="0" smtClean="0"/>
                  <a:t>AC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−2−3</m:t>
                                </m:r>
                              </m:e>
                            </m:d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d>
                                  <m:d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1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d>
                          </m:e>
                          <m:sup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25+36</m:t>
                        </m:r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61</m:t>
                        </m:r>
                      </m:e>
                    </m:rad>
                  </m:oMath>
                </a14:m>
                <a:endParaRPr lang="en-US" sz="1000" dirty="0" smtClean="0"/>
              </a:p>
              <a:p>
                <a:pPr lvl="1"/>
                <a:r>
                  <a:rPr lang="en-US" sz="1000" dirty="0" smtClean="0"/>
                  <a:t>7.81</a:t>
                </a:r>
                <a:endParaRPr lang="en-US" sz="1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b="-1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400" dirty="0" smtClean="0"/>
                  <a:t>Use distance formula to find all side lengths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200" dirty="0" smtClean="0"/>
              </a:p>
              <a:p>
                <a:r>
                  <a:rPr lang="en-US" sz="1400" dirty="0" smtClean="0"/>
                  <a:t>Then add up all sides</a:t>
                </a:r>
              </a:p>
              <a:p>
                <a:r>
                  <a:rPr lang="en-US" sz="1400" dirty="0" smtClean="0"/>
                  <a:t>7.81 + 5 + 6</a:t>
                </a:r>
              </a:p>
              <a:p>
                <a:r>
                  <a:rPr lang="en-US" sz="1400" dirty="0" smtClean="0"/>
                  <a:t>18.81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83" t="-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5461" y="3651935"/>
            <a:ext cx="2382413" cy="206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8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Finding Area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Area Formulas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Triangle: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𝑏h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sz="1600" dirty="0" smtClean="0">
                    <a:solidFill>
                      <a:schemeClr val="tx1"/>
                    </a:solidFill>
                  </a:rPr>
                  <a:t>b = base</a:t>
                </a:r>
              </a:p>
              <a:p>
                <a:pPr lvl="2"/>
                <a:r>
                  <a:rPr lang="en-US" sz="1600" dirty="0" smtClean="0">
                    <a:solidFill>
                      <a:schemeClr val="tx1"/>
                    </a:solidFill>
                  </a:rPr>
                  <a:t>h = height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Square: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𝑏h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Use distance formula to find base and height if needed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Usually use if not right angles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707" t="-484" r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base and height</a:t>
                </a:r>
              </a:p>
              <a:p>
                <a:r>
                  <a:rPr lang="en-US" dirty="0" smtClean="0"/>
                  <a:t>b = 8, h = 6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8∗6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990" t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6118" y="3135086"/>
            <a:ext cx="2466670" cy="178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743</TotalTime>
  <Words>154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Century Gothic</vt:lpstr>
      <vt:lpstr>Wingdings 3</vt:lpstr>
      <vt:lpstr>Wisp</vt:lpstr>
      <vt:lpstr>1.4 Perimeter and Area</vt:lpstr>
      <vt:lpstr>What We Will Learn</vt:lpstr>
      <vt:lpstr>Needed Vocab </vt:lpstr>
      <vt:lpstr>Ex. 1 Classifying Polygons</vt:lpstr>
      <vt:lpstr>Classifying Continued</vt:lpstr>
      <vt:lpstr>Ex. 2 Finding Perimeter </vt:lpstr>
      <vt:lpstr>Ex. 3 Finding Area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Perimeter and Area</dc:title>
  <dc:creator>Andy Riggs</dc:creator>
  <cp:lastModifiedBy>Andy Riggs</cp:lastModifiedBy>
  <cp:revision>11</cp:revision>
  <dcterms:created xsi:type="dcterms:W3CDTF">2017-09-11T14:47:12Z</dcterms:created>
  <dcterms:modified xsi:type="dcterms:W3CDTF">2019-09-11T13:05:30Z</dcterms:modified>
</cp:coreProperties>
</file>