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1.6 Angle Pairs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complementary and supplementary angles</a:t>
            </a:r>
          </a:p>
          <a:p>
            <a:r>
              <a:rPr lang="en-US" dirty="0" smtClean="0"/>
              <a:t>Identify linear pairs and vertical 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2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vocab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u="sng" dirty="0" smtClean="0"/>
                  <a:t>Complementary angles:</a:t>
                </a:r>
                <a:r>
                  <a:rPr lang="en-US" dirty="0" smtClean="0"/>
                  <a:t> two angles that add up to 90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u="sng" dirty="0" smtClean="0"/>
              </a:p>
              <a:p>
                <a:r>
                  <a:rPr lang="en-US" u="sng" dirty="0" smtClean="0"/>
                  <a:t>Supplementary angles:</a:t>
                </a:r>
                <a:r>
                  <a:rPr lang="en-US" dirty="0" smtClean="0"/>
                  <a:t> two angles that add up to 180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u="sng" dirty="0" smtClean="0"/>
              </a:p>
              <a:p>
                <a:r>
                  <a:rPr lang="en-US" u="sng" dirty="0" smtClean="0"/>
                  <a:t>Adjacent angles:</a:t>
                </a:r>
                <a:r>
                  <a:rPr lang="en-US" dirty="0" smtClean="0"/>
                  <a:t> two angles that share a common vertex and side, but no common interior points</a:t>
                </a:r>
              </a:p>
              <a:p>
                <a:r>
                  <a:rPr lang="en-US" u="sng" dirty="0" smtClean="0"/>
                  <a:t>Linear pair:</a:t>
                </a:r>
                <a:r>
                  <a:rPr lang="en-US" dirty="0" smtClean="0"/>
                  <a:t> adjacent angles whose </a:t>
                </a:r>
                <a:r>
                  <a:rPr lang="en-US" dirty="0" err="1" smtClean="0"/>
                  <a:t>noncommon</a:t>
                </a:r>
                <a:r>
                  <a:rPr lang="en-US" dirty="0" smtClean="0"/>
                  <a:t> sides are opposite rays</a:t>
                </a:r>
              </a:p>
              <a:p>
                <a:r>
                  <a:rPr lang="en-US" u="sng" dirty="0" smtClean="0"/>
                  <a:t>Vertical angles:</a:t>
                </a:r>
                <a:r>
                  <a:rPr lang="en-US" dirty="0" smtClean="0"/>
                  <a:t> two angles whose sides form two pairs of opposite rays</a:t>
                </a:r>
                <a:endParaRPr lang="en-US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844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identifying angle pairs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Name complementary, supplementary, and adjacent angles</a:t>
                </a:r>
              </a:p>
              <a:p>
                <a:r>
                  <a:rPr lang="en-US" dirty="0" smtClean="0"/>
                  <a:t>Comp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𝑅𝑆𝑇</m:t>
                    </m:r>
                  </m:oMath>
                </a14:m>
                <a:endParaRPr lang="en-US" dirty="0" smtClean="0"/>
              </a:p>
              <a:p>
                <a:r>
                  <a:rPr lang="en-US" dirty="0" err="1" smtClean="0"/>
                  <a:t>Supp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𝑅𝑆𝑇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Adjacent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𝐶𝐴𝐷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181" t="-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703425" y="3649287"/>
            <a:ext cx="15877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291156" y="2568633"/>
            <a:ext cx="548640" cy="1080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202189" y="3649287"/>
            <a:ext cx="1088967" cy="739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9634451" y="4139738"/>
            <a:ext cx="739833" cy="972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634451" y="5112327"/>
            <a:ext cx="1097280" cy="141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697062" y="2652117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736347" y="336029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229407" y="346462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261512" y="420682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021027" y="399842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398019" y="49119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319679" y="5171765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855145" y="332419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599987" y="36114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794609" y="4802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finding angle measures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 smtClean="0"/>
                  <a:t>1 is a complement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 smtClean="0"/>
                  <a:t>2.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 smtClean="0"/>
                  <a:t>1 is 62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 smtClean="0"/>
                  <a:t>.  Find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dirty="0" smtClean="0"/>
                  <a:t>2.</a:t>
                </a:r>
              </a:p>
              <a:p>
                <a:pPr lvl="1"/>
                <a:r>
                  <a:rPr lang="en-US" dirty="0" smtClean="0"/>
                  <a:t>90 – 62 =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/>
                  <a:t>28 =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 smtClean="0"/>
                  <a:t> is a supplement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 smtClean="0"/>
                  <a:t>. 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 smtClean="0"/>
                  <a:t> is 47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 smtClean="0"/>
                  <a:t>.  Find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180 – 47=</a:t>
                </a:r>
              </a:p>
              <a:p>
                <a:pPr lvl="1"/>
                <a:r>
                  <a:rPr lang="en-US" dirty="0" smtClean="0"/>
                  <a:t>133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64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modeling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Find x,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𝐵𝐶𝐸</m:t>
                    </m:r>
                  </m:oMath>
                </a14:m>
                <a:r>
                  <a:rPr lang="en-US" dirty="0" smtClean="0"/>
                  <a:t> and m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𝐸𝐶𝐷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+2=180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+10=180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       −10   −10</m:t>
                    </m:r>
                  </m:oMath>
                </a14:m>
                <a:endParaRPr lang="en-US" u="sng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=170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170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919" t="-177" b="-1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Plug in x to find angles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𝐵𝐶𝐸</m:t>
                    </m:r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136+8</a:t>
                </a:r>
              </a:p>
              <a:p>
                <a:pPr lvl="1"/>
                <a:r>
                  <a:rPr lang="en-US" dirty="0" smtClean="0"/>
                  <a:t>144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𝐸𝐶𝐷</m:t>
                    </m:r>
                  </m:oMath>
                </a14:m>
                <a:r>
                  <a:rPr lang="en-US" dirty="0" smtClean="0"/>
                  <a:t> is 34+2</a:t>
                </a:r>
              </a:p>
              <a:p>
                <a:pPr lvl="1"/>
                <a:r>
                  <a:rPr lang="en-US" dirty="0" smtClean="0"/>
                  <a:t>36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18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4039985" y="3790604"/>
            <a:ext cx="1620982" cy="14048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721629" y="3308465"/>
            <a:ext cx="83127" cy="1213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04674" y="33084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0164" y="495813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96799" y="448056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2072" y="379060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96319" y="4316677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 + 8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55591" y="3765667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3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Find x,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𝐶𝐴𝐷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−2+7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+4=90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+2=90</m:t>
                    </m:r>
                  </m:oMath>
                </a14:m>
                <a:endParaRPr lang="en-US" b="0" dirty="0" smtClean="0"/>
              </a:p>
              <a:p>
                <a:r>
                  <a:rPr lang="en-US" b="0" u="sng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0" u="sng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−2   −2</m:t>
                    </m:r>
                  </m:oMath>
                </a14:m>
                <a:r>
                  <a:rPr lang="en-US" u="sng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=88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den>
                    </m:f>
                  </m:oMath>
                </a14:m>
                <a:r>
                  <a:rPr lang="en-US" u="sng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u="sng" dirty="0" smtClean="0"/>
                  <a:t> </a:t>
                </a:r>
                <a:endParaRPr lang="en-US" u="sng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181" t="-883" b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/>
                  <a:t>60 – 2 </a:t>
                </a:r>
              </a:p>
              <a:p>
                <a:pPr lvl="1"/>
                <a:r>
                  <a:rPr lang="en-US" dirty="0" smtClean="0"/>
                  <a:t>58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28 + 4</a:t>
                </a:r>
              </a:p>
              <a:p>
                <a:pPr lvl="1"/>
                <a:r>
                  <a:rPr lang="en-US" dirty="0" smtClean="0"/>
                  <a:t>32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4339244" y="3225338"/>
            <a:ext cx="8312" cy="1429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39244" y="4655127"/>
            <a:ext cx="1197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339244" y="3225338"/>
            <a:ext cx="931025" cy="1429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39244" y="4513811"/>
            <a:ext cx="166254" cy="141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07861" y="3225337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07861" y="452569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60235" y="4617145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71557" y="314833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08569" y="4329145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7x + 4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53655" y="335467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15x 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6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4 linear pairs and vertical 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Linear – make a straight line</a:t>
                </a:r>
              </a:p>
              <a:p>
                <a:r>
                  <a:rPr lang="en-US" dirty="0" smtClean="0"/>
                  <a:t>Name all linear pairs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∠2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∠4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18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Vertical – makes an X</a:t>
                </a:r>
              </a:p>
              <a:p>
                <a:pPr lvl="1"/>
                <a:r>
                  <a:rPr lang="en-US" dirty="0" smtClean="0"/>
                  <a:t>Opposite of each other</a:t>
                </a:r>
              </a:p>
              <a:p>
                <a:r>
                  <a:rPr lang="en-US" dirty="0" smtClean="0"/>
                  <a:t>Name vertical angle pairs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∠4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∠3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18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2776451" y="4389120"/>
            <a:ext cx="2768138" cy="83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632662" y="3441469"/>
            <a:ext cx="1155469" cy="18038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69907" y="40981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98177" y="40981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35666" y="434402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93934" y="433629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140</TotalTime>
  <Words>347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Gill Sans MT</vt:lpstr>
      <vt:lpstr>Gallery</vt:lpstr>
      <vt:lpstr>1.6 Angle Pairs</vt:lpstr>
      <vt:lpstr>What We will learn</vt:lpstr>
      <vt:lpstr>Needed vocab</vt:lpstr>
      <vt:lpstr>Ex. 1 identifying angle pairs</vt:lpstr>
      <vt:lpstr>Ex. 2 finding angle measures</vt:lpstr>
      <vt:lpstr>Ex. 3 modeling</vt:lpstr>
      <vt:lpstr>Your Practice</vt:lpstr>
      <vt:lpstr>Ex. 4 linear pairs and vertical angles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 Angle Pairs</dc:title>
  <dc:creator>Andy Riggs</dc:creator>
  <cp:lastModifiedBy>Andy Riggs</cp:lastModifiedBy>
  <cp:revision>8</cp:revision>
  <dcterms:created xsi:type="dcterms:W3CDTF">2017-09-14T12:21:44Z</dcterms:created>
  <dcterms:modified xsi:type="dcterms:W3CDTF">2017-09-19T12:13:47Z</dcterms:modified>
</cp:coreProperties>
</file>