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10.1 Lines and Segments with Circles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special segments</a:t>
            </a:r>
          </a:p>
          <a:p>
            <a:r>
              <a:rPr lang="en-US" dirty="0" smtClean="0"/>
              <a:t>Draw and identify tangents</a:t>
            </a:r>
          </a:p>
          <a:p>
            <a:r>
              <a:rPr lang="en-US" dirty="0" smtClean="0"/>
              <a:t>Use properties of tangents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90181"/>
            <a:ext cx="8915400" cy="5411244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Circle:</a:t>
            </a:r>
            <a:r>
              <a:rPr lang="en-US" sz="2000" dirty="0" smtClean="0"/>
              <a:t> set of all points in a plane that are equidistant from the center</a:t>
            </a:r>
          </a:p>
          <a:p>
            <a:r>
              <a:rPr lang="en-US" sz="2000" u="sng" dirty="0" smtClean="0"/>
              <a:t>Center:</a:t>
            </a:r>
            <a:r>
              <a:rPr lang="en-US" sz="2000" dirty="0" smtClean="0"/>
              <a:t> middle of a circle</a:t>
            </a:r>
          </a:p>
          <a:p>
            <a:r>
              <a:rPr lang="en-US" sz="2000" u="sng" dirty="0" smtClean="0"/>
              <a:t>Radius:</a:t>
            </a:r>
            <a:r>
              <a:rPr lang="en-US" sz="2000" dirty="0" smtClean="0"/>
              <a:t> segment from center to point on a circle</a:t>
            </a:r>
          </a:p>
          <a:p>
            <a:r>
              <a:rPr lang="en-US" sz="2000" u="sng" dirty="0" smtClean="0"/>
              <a:t>Diameter:</a:t>
            </a:r>
            <a:r>
              <a:rPr lang="en-US" sz="2000" dirty="0" smtClean="0"/>
              <a:t> segment from side to side of a circle through the center</a:t>
            </a:r>
          </a:p>
          <a:p>
            <a:r>
              <a:rPr lang="en-US" sz="2000" u="sng" dirty="0" smtClean="0"/>
              <a:t>Chord:</a:t>
            </a:r>
            <a:r>
              <a:rPr lang="en-US" sz="2000" dirty="0" smtClean="0"/>
              <a:t> segment from side to side of a circle</a:t>
            </a:r>
          </a:p>
          <a:p>
            <a:r>
              <a:rPr lang="en-US" sz="2000" u="sng" dirty="0" smtClean="0"/>
              <a:t>Secant:</a:t>
            </a:r>
            <a:r>
              <a:rPr lang="en-US" sz="2000" dirty="0" smtClean="0"/>
              <a:t> line that intersects a circle in two points</a:t>
            </a:r>
          </a:p>
          <a:p>
            <a:r>
              <a:rPr lang="en-US" sz="2000" u="sng" dirty="0" smtClean="0"/>
              <a:t>Tangent:</a:t>
            </a:r>
            <a:r>
              <a:rPr lang="en-US" sz="2000" dirty="0" smtClean="0"/>
              <a:t> line that hits circle in exactly one point</a:t>
            </a:r>
          </a:p>
          <a:p>
            <a:r>
              <a:rPr lang="en-US" sz="2000" u="sng" dirty="0" smtClean="0"/>
              <a:t>Point of Tangency:</a:t>
            </a:r>
            <a:r>
              <a:rPr lang="en-US" sz="2000" dirty="0" smtClean="0"/>
              <a:t> where tangent line hits a circle</a:t>
            </a:r>
          </a:p>
          <a:p>
            <a:r>
              <a:rPr lang="en-US" sz="2000" u="sng" dirty="0" smtClean="0"/>
              <a:t>Tangent circles:</a:t>
            </a:r>
            <a:r>
              <a:rPr lang="en-US" sz="2000" dirty="0" smtClean="0"/>
              <a:t> circles that touch at exactly one point</a:t>
            </a:r>
          </a:p>
          <a:p>
            <a:r>
              <a:rPr lang="en-US" sz="2000" u="sng" dirty="0" smtClean="0"/>
              <a:t>Concentric circles:</a:t>
            </a:r>
            <a:r>
              <a:rPr lang="en-US" sz="2000" dirty="0" smtClean="0"/>
              <a:t> circles with a common center</a:t>
            </a:r>
          </a:p>
          <a:p>
            <a:r>
              <a:rPr lang="en-US" sz="2000" u="sng" dirty="0" smtClean="0"/>
              <a:t>Common tangent:</a:t>
            </a:r>
            <a:r>
              <a:rPr lang="en-US" sz="2000" dirty="0" smtClean="0"/>
              <a:t> line or segment that is tangent to two circles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6973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 Identifying Special Segments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53227"/>
                <a:ext cx="8915400" cy="479746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Identify each line or segment</a:t>
                </a:r>
              </a:p>
              <a:p>
                <a:r>
                  <a:rPr lang="en-US" sz="2400" dirty="0" smtClean="0"/>
                  <a:t>A.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radius</a:t>
                </a:r>
              </a:p>
              <a:p>
                <a:r>
                  <a:rPr lang="en-US" sz="2400" dirty="0" smtClean="0"/>
                  <a:t>B.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diameter</a:t>
                </a:r>
              </a:p>
              <a:p>
                <a:r>
                  <a:rPr lang="en-US" sz="2400" dirty="0" smtClean="0"/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tangent</a:t>
                </a:r>
              </a:p>
              <a:p>
                <a:r>
                  <a:rPr lang="en-US" sz="2400" dirty="0" smtClean="0"/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secant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53227"/>
                <a:ext cx="8915400" cy="4797469"/>
              </a:xfrm>
              <a:blipFill>
                <a:blip r:embed="rId2"/>
                <a:stretch>
                  <a:fillRect l="-958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833" y="2192055"/>
            <a:ext cx="5182025" cy="44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10751"/>
            <a:ext cx="8911687" cy="966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Ex. 2 Drawing and Identifying Common Tangents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340285"/>
            <a:ext cx="4313864" cy="5411244"/>
          </a:xfrm>
        </p:spPr>
        <p:txBody>
          <a:bodyPr/>
          <a:lstStyle/>
          <a:p>
            <a:r>
              <a:rPr lang="en-US" dirty="0" smtClean="0"/>
              <a:t>Tell how many common tangents</a:t>
            </a:r>
          </a:p>
          <a:p>
            <a:r>
              <a:rPr lang="en-US" dirty="0" smtClean="0"/>
              <a:t>A.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340285"/>
            <a:ext cx="4313864" cy="5411244"/>
          </a:xfrm>
        </p:spPr>
        <p:txBody>
          <a:bodyPr/>
          <a:lstStyle/>
          <a:p>
            <a:r>
              <a:rPr lang="en-US" dirty="0" smtClean="0"/>
              <a:t>A.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01" y="1766169"/>
            <a:ext cx="2661875" cy="1415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62" y="3209256"/>
            <a:ext cx="2361563" cy="1757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001" y="5052803"/>
            <a:ext cx="3031484" cy="1612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594" y="864296"/>
            <a:ext cx="2618489" cy="1991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871" y="2913154"/>
            <a:ext cx="2231991" cy="2031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969" y="5011498"/>
            <a:ext cx="2154894" cy="17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Verifying a Tangent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Pythagorean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Remember c is longest side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90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144+1225=1369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1369=1369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990" t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686" y="3574313"/>
            <a:ext cx="4851003" cy="26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4 Finding a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Pythagorean </a:t>
            </a:r>
            <a:r>
              <a:rPr lang="en-US" dirty="0" err="1" smtClean="0"/>
              <a:t>Thm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+50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+6400=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+2500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u="sng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u="sng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u="sng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           −</m:t>
                      </m:r>
                      <m:sSup>
                        <m:sSupPr>
                          <m:ctrlPr>
                            <a:rPr lang="en-US" sz="2400" b="0" i="1" u="sng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u="sng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u="sng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u="sn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6400=100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+2500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u="sng" smtClean="0">
                          <a:latin typeface="Cambria Math" panose="02040503050406030204" pitchFamily="18" charset="0"/>
                        </a:rPr>
                        <m:t>−2500             −2500</m:t>
                      </m:r>
                    </m:oMath>
                  </m:oMathPara>
                </a14:m>
                <a:endParaRPr lang="en-US" sz="2400" u="sn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3900=100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3900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39=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33" y="2760577"/>
            <a:ext cx="4684198" cy="31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Practice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Find 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+24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+1296=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+576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1296=48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+576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−576             −576</m:t>
                    </m:r>
                  </m:oMath>
                </a14:m>
                <a:endParaRPr lang="en-US" sz="2400" u="sng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720=48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15=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97" t="-323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807" y="2133600"/>
            <a:ext cx="5298630" cy="30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5 Using Properties of Tangents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x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28=3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−4          −4</m:t>
                    </m:r>
                  </m:oMath>
                </a14:m>
                <a:endParaRPr lang="en-US" sz="2400" u="sng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24=3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80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107" y="2421698"/>
            <a:ext cx="5801504" cy="24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373</TotalTime>
  <Words>223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Century Gothic</vt:lpstr>
      <vt:lpstr>Wingdings 3</vt:lpstr>
      <vt:lpstr>Wisp</vt:lpstr>
      <vt:lpstr>10.1 Lines and Segments with Circles</vt:lpstr>
      <vt:lpstr>What We Will Learn</vt:lpstr>
      <vt:lpstr>Needed Vocab</vt:lpstr>
      <vt:lpstr>Ex. 1 Identifying Special Segments</vt:lpstr>
      <vt:lpstr>Ex. 2 Drawing and Identifying Common Tangents</vt:lpstr>
      <vt:lpstr>Ex. 3 Verifying a Tangent</vt:lpstr>
      <vt:lpstr>Ex. 4 Finding a Radius</vt:lpstr>
      <vt:lpstr>Your Practice</vt:lpstr>
      <vt:lpstr>Ex. 5 Using Properties of Tangents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 Lines and Segments with Circles</dc:title>
  <dc:creator>Andy Riggs</dc:creator>
  <cp:lastModifiedBy>Andy Riggs</cp:lastModifiedBy>
  <cp:revision>11</cp:revision>
  <dcterms:created xsi:type="dcterms:W3CDTF">2018-05-10T12:16:12Z</dcterms:created>
  <dcterms:modified xsi:type="dcterms:W3CDTF">2018-05-10T18:30:10Z</dcterms:modified>
</cp:coreProperties>
</file>