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9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10.7 Circles in coordinate plane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7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Write and graph equations of circles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920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vocab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u="sng" dirty="0" smtClean="0"/>
                  <a:t>Equation of a circle: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u="sng" dirty="0" smtClean="0"/>
              </a:p>
              <a:p>
                <a:pPr lvl="1"/>
                <a:r>
                  <a:rPr lang="en-US" sz="3200" dirty="0" smtClean="0"/>
                  <a:t>where (</a:t>
                </a:r>
                <a:r>
                  <a:rPr lang="en-US" sz="3200" dirty="0" err="1" smtClean="0"/>
                  <a:t>h,k</a:t>
                </a:r>
                <a:r>
                  <a:rPr lang="en-US" sz="3200" dirty="0" smtClean="0"/>
                  <a:t>) is center of the circle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646" t="-5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5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1 Writing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Write equation for circle shown:</a:t>
                </a:r>
              </a:p>
              <a:p>
                <a:r>
                  <a:rPr lang="en-US" dirty="0" smtClean="0"/>
                  <a:t>Center is (0,0)</a:t>
                </a:r>
              </a:p>
              <a:p>
                <a:r>
                  <a:rPr lang="en-US" dirty="0" smtClean="0"/>
                  <a:t>Radius is 3</a:t>
                </a:r>
              </a:p>
              <a:p>
                <a:r>
                  <a:rPr lang="en-US" dirty="0" smtClean="0"/>
                  <a:t>Plug into equation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625" t="-3959" b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Write equation for circle with center (0, -9) and radius 4.2.</a:t>
                </a:r>
              </a:p>
              <a:p>
                <a:r>
                  <a:rPr lang="en-US" sz="2800" dirty="0" smtClean="0"/>
                  <a:t>Just plug into equation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−0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+9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4.2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+9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=17.64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4631" t="-4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13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2 Writing equation of circles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1410" y="1728592"/>
                <a:ext cx="4878389" cy="406260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Write equation with center at (-1,3) and a point of the circle at (-5,6).</a:t>
                </a:r>
              </a:p>
              <a:p>
                <a:r>
                  <a:rPr lang="en-US" dirty="0" smtClean="0"/>
                  <a:t>Find 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−5+1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6−3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1728592"/>
                <a:ext cx="4878389" cy="4062608"/>
              </a:xfrm>
              <a:blipFill>
                <a:blip r:embed="rId2"/>
                <a:stretch>
                  <a:fillRect l="-3625" t="-3453" r="-2500" b="-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728592"/>
                <a:ext cx="4875211" cy="406260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Steps</a:t>
                </a:r>
              </a:p>
              <a:p>
                <a:r>
                  <a:rPr lang="en-US" dirty="0" smtClean="0"/>
                  <a:t>1. find r</a:t>
                </a:r>
              </a:p>
              <a:p>
                <a:pPr lvl="1"/>
                <a:r>
                  <a:rPr lang="en-US" sz="2400" dirty="0" smtClean="0"/>
                  <a:t>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 smtClean="0"/>
              </a:p>
              <a:p>
                <a:r>
                  <a:rPr lang="en-US" dirty="0" smtClean="0"/>
                  <a:t>2. plug center and r into equation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728592"/>
                <a:ext cx="4875211" cy="4062608"/>
              </a:xfrm>
              <a:blipFill>
                <a:blip r:embed="rId3"/>
                <a:stretch>
                  <a:fillRect l="-3755" t="-3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30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3 Graphing a circle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1410" y="1628384"/>
                <a:ext cx="4878389" cy="498535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The equation of a circle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−16=0.</m:t>
                    </m:r>
                  </m:oMath>
                </a14:m>
                <a:r>
                  <a:rPr lang="en-US" dirty="0" smtClean="0"/>
                  <a:t>  Find center and radius and graph.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+16+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+4=16+16+4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=36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Center = (4, -2) and radius = 6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1628384"/>
                <a:ext cx="4878389" cy="4985358"/>
              </a:xfrm>
              <a:blipFill>
                <a:blip r:embed="rId2"/>
                <a:stretch>
                  <a:fillRect l="-3250" t="-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628384"/>
                <a:ext cx="4875211" cy="498535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Steps</a:t>
                </a:r>
              </a:p>
              <a:p>
                <a:r>
                  <a:rPr lang="en-US" dirty="0" smtClean="0"/>
                  <a:t>1. move constant over</a:t>
                </a:r>
              </a:p>
              <a:p>
                <a:r>
                  <a:rPr lang="en-US" dirty="0" smtClean="0"/>
                  <a:t>2. group x’s with x’s and y’s with y’s</a:t>
                </a:r>
              </a:p>
              <a:p>
                <a:r>
                  <a:rPr lang="en-US" dirty="0" smtClean="0"/>
                  <a:t>3. complete the </a:t>
                </a:r>
                <a:r>
                  <a:rPr lang="en-US" dirty="0" smtClean="0"/>
                  <a:t>square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4. add squares to both sides</a:t>
                </a:r>
              </a:p>
              <a:p>
                <a:r>
                  <a:rPr lang="en-US" dirty="0" smtClean="0"/>
                  <a:t>5. </a:t>
                </a:r>
                <a:r>
                  <a:rPr lang="en-US" dirty="0" smtClean="0"/>
                  <a:t>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    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    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Look at sign of b</a:t>
                </a:r>
                <a:endParaRPr lang="en-US" dirty="0" smtClean="0"/>
              </a:p>
              <a:p>
                <a:r>
                  <a:rPr lang="en-US" dirty="0" smtClean="0"/>
                  <a:t>6 find center and </a:t>
                </a:r>
                <a:r>
                  <a:rPr lang="en-US" dirty="0" smtClean="0"/>
                  <a:t>radius</a:t>
                </a:r>
              </a:p>
              <a:p>
                <a:pPr lvl="1"/>
                <a:r>
                  <a:rPr lang="en-US" dirty="0" smtClean="0"/>
                  <a:t>Center is opposite signs and radius is square root</a:t>
                </a:r>
                <a:endParaRPr lang="en-US" dirty="0" smtClean="0"/>
              </a:p>
              <a:p>
                <a:r>
                  <a:rPr lang="en-US" dirty="0" smtClean="0"/>
                  <a:t>7. graph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628384"/>
                <a:ext cx="4875211" cy="4985358"/>
              </a:xfrm>
              <a:blipFill>
                <a:blip r:embed="rId3"/>
                <a:stretch>
                  <a:fillRect l="-3755" t="-3301" b="-2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8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40</TotalTime>
  <Words>136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Cambria Math</vt:lpstr>
      <vt:lpstr>Trebuchet MS</vt:lpstr>
      <vt:lpstr>Tw Cen MT</vt:lpstr>
      <vt:lpstr>Circuit</vt:lpstr>
      <vt:lpstr>10.7 Circles in coordinate plane</vt:lpstr>
      <vt:lpstr>What we will learn</vt:lpstr>
      <vt:lpstr>Needed vocab </vt:lpstr>
      <vt:lpstr>Ex. 1 Writing equation</vt:lpstr>
      <vt:lpstr>Ex. 2 Writing equation of circles</vt:lpstr>
      <vt:lpstr>Ex. 3 Graphing a circle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10.7 Circles in coordinate plane</dc:title>
  <dc:creator>Andy Riggs</dc:creator>
  <cp:lastModifiedBy>Andy Riggs</cp:lastModifiedBy>
  <cp:revision>6</cp:revision>
  <dcterms:created xsi:type="dcterms:W3CDTF">2018-05-24T17:47:04Z</dcterms:created>
  <dcterms:modified xsi:type="dcterms:W3CDTF">2018-05-30T11:11:52Z</dcterms:modified>
</cp:coreProperties>
</file>