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E98EF4-179C-4309-B394-2F54E580D4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DE819E-DC01-4D98-9AA2-18DCDFA6744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2.2 Inductive and Deductive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5 Law of Syllogism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hypothesis p, </a:t>
            </a:r>
            <a:r>
              <a:rPr lang="en-US" dirty="0" smtClean="0">
                <a:solidFill>
                  <a:srgbClr val="0070C0"/>
                </a:solidFill>
              </a:rPr>
              <a:t>then conclusion q</a:t>
            </a:r>
            <a:r>
              <a:rPr lang="en-US" dirty="0" smtClean="0"/>
              <a:t>.  If </a:t>
            </a:r>
            <a:r>
              <a:rPr lang="en-US" dirty="0" smtClean="0">
                <a:solidFill>
                  <a:srgbClr val="0070C0"/>
                </a:solidFill>
              </a:rPr>
              <a:t>hypothesis q</a:t>
            </a:r>
            <a:r>
              <a:rPr lang="en-US" dirty="0" smtClean="0"/>
              <a:t>, then conclusion r.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conclusion of one is hypothesis of other, then use law of syllogism</a:t>
            </a:r>
          </a:p>
          <a:p>
            <a:r>
              <a:rPr lang="en-US" dirty="0" smtClean="0"/>
              <a:t>Syllogism say: If hypothesis p, then conclusion r.</a:t>
            </a:r>
          </a:p>
          <a:p>
            <a:r>
              <a:rPr lang="en-US" dirty="0" smtClean="0"/>
              <a:t>If a polygon is regular, then </a:t>
            </a:r>
            <a:r>
              <a:rPr lang="en-US" dirty="0" smtClean="0">
                <a:solidFill>
                  <a:srgbClr val="0070C0"/>
                </a:solidFill>
              </a:rPr>
              <a:t>all angles in the interior of the polygon are congruent</a:t>
            </a:r>
            <a:r>
              <a:rPr lang="en-US" dirty="0" smtClean="0"/>
              <a:t>.  If </a:t>
            </a:r>
            <a:r>
              <a:rPr lang="en-US" dirty="0" smtClean="0">
                <a:solidFill>
                  <a:srgbClr val="0070C0"/>
                </a:solidFill>
              </a:rPr>
              <a:t>all the angles in the interior of a polygon are congruent</a:t>
            </a:r>
            <a:r>
              <a:rPr lang="en-US" dirty="0" smtClean="0"/>
              <a:t>, then the sides of the polygon are congruent.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a polygon is regular, then the sides of the polygon are congruent.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8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figure is a rhombus, then the figure is a parallelogram.  If a figure is a parallelogram, then the figure has two pairs of opposite sides that are parallel.</a:t>
            </a:r>
          </a:p>
          <a:p>
            <a:r>
              <a:rPr lang="en-US" dirty="0" smtClean="0"/>
              <a:t>If a figure is a rhombus, then the figure has two pairs of opposite sides that are parallel.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7 Inductive or Deductive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Inductive based on patterns.</a:t>
            </a:r>
          </a:p>
          <a:p>
            <a:r>
              <a:rPr lang="en-US" dirty="0" smtClean="0"/>
              <a:t>Deductive based on definitions and properties.</a:t>
            </a:r>
          </a:p>
          <a:p>
            <a:r>
              <a:rPr lang="en-US" dirty="0" smtClean="0"/>
              <a:t>Each time Monica kicks a ball into the air, it returns to the ground.  Next time Monica kicks a ball up in the air, it will return to the ground.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Which is it?</a:t>
            </a:r>
          </a:p>
          <a:p>
            <a:pPr lvl="2"/>
            <a:r>
              <a:rPr lang="en-US" dirty="0" smtClean="0"/>
              <a:t>Inductive because observable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inductive reasoning</a:t>
            </a:r>
          </a:p>
          <a:p>
            <a:r>
              <a:rPr lang="en-US" dirty="0" smtClean="0"/>
              <a:t>Use deductive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 Vocab.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Conjecture: an unproven statement that is based on observations</a:t>
            </a:r>
          </a:p>
          <a:p>
            <a:r>
              <a:rPr lang="en-US" dirty="0" smtClean="0"/>
              <a:t>Inductive reasoning: find a pattern and write a conjecture</a:t>
            </a:r>
          </a:p>
          <a:p>
            <a:r>
              <a:rPr lang="en-US" dirty="0" smtClean="0"/>
              <a:t>Counterexample: specific case for which the conjecture is false</a:t>
            </a:r>
          </a:p>
          <a:p>
            <a:r>
              <a:rPr lang="en-US" dirty="0" smtClean="0"/>
              <a:t>Deductive reasoning: uses facts, definitions, accepted properties, and laws of logic to form a logical argument</a:t>
            </a:r>
          </a:p>
          <a:p>
            <a:r>
              <a:rPr lang="en-US" dirty="0" smtClean="0"/>
              <a:t>Law of Detachment: if the hypothesis of a true conditional is true, then the conclusion is true</a:t>
            </a:r>
          </a:p>
          <a:p>
            <a:r>
              <a:rPr lang="en-US" dirty="0" smtClean="0"/>
              <a:t>Law of syllogism: If hypothesis p, then conclusion q and if hypothesis q and conclusion r. Therefore; if hypothesis p, then conclusion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Writing Conjectures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 conjecture and write next two terms.</a:t>
            </a:r>
          </a:p>
          <a:p>
            <a:r>
              <a:rPr lang="en-US" dirty="0" smtClean="0"/>
              <a:t>1, -2, 3, -4, 5,…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lternating negative and going up by 1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-6, 7</a:t>
            </a:r>
          </a:p>
          <a:p>
            <a:r>
              <a:rPr lang="en-US" dirty="0" smtClean="0"/>
              <a:t>z, y, w, x, v,…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Alphabet backwards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u, t</a:t>
            </a:r>
          </a:p>
          <a:p>
            <a:r>
              <a:rPr lang="en-US" dirty="0" smtClean="0"/>
              <a:t>o, t, t, f, f, s, s,…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First letter of numbers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e, n</a:t>
            </a:r>
          </a:p>
        </p:txBody>
      </p:sp>
    </p:spTree>
    <p:extLst>
      <p:ext uri="{BB962C8B-B14F-4D97-AF65-F5344CB8AC3E}">
        <p14:creationId xmlns:p14="http://schemas.microsoft.com/office/powerpoint/2010/main" val="57362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Making and Testing a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sum of any three consecutive integers.</a:t>
            </a:r>
          </a:p>
          <a:p>
            <a:r>
              <a:rPr lang="en-US" dirty="0" smtClean="0"/>
              <a:t>Do a couple of examples to find pattern and then write conjecture using phrase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10+11+12 = 33 		20+21+22 = 63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5+6+7 = 18		8+9+10 = 27</a:t>
            </a:r>
          </a:p>
          <a:p>
            <a:pPr lvl="2"/>
            <a:r>
              <a:rPr lang="en-US" dirty="0" smtClean="0"/>
              <a:t>pattern: answer is three times middle number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Conjecture:  The sum of any three consecutive integers is three times the middle number.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Then test conjecture for accuracy</a:t>
            </a:r>
          </a:p>
          <a:p>
            <a:pPr lvl="4"/>
            <a:r>
              <a:rPr lang="en-US" dirty="0" smtClean="0"/>
              <a:t>If wrong, rethink conjecture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product of any two even integers.</a:t>
            </a:r>
          </a:p>
          <a:p>
            <a:r>
              <a:rPr lang="en-US" dirty="0" smtClean="0"/>
              <a:t>2*4 = 8		4*6= 24</a:t>
            </a:r>
          </a:p>
          <a:p>
            <a:r>
              <a:rPr lang="en-US" dirty="0" smtClean="0"/>
              <a:t>2*10 = 20		6*8 = 48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pattern: answers is </a:t>
            </a:r>
            <a:r>
              <a:rPr lang="en-US" dirty="0" smtClean="0">
                <a:solidFill>
                  <a:schemeClr val="tx1"/>
                </a:solidFill>
              </a:rPr>
              <a:t>even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Conjecture:  The product of any two even integers is </a:t>
            </a:r>
            <a:r>
              <a:rPr lang="en-US" smtClean="0"/>
              <a:t>an even answer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Test:  6*20 =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Finding a Counterexample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sum of two numbers is always more than the greater number.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Find counterexample if one.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Only need one</a:t>
            </a:r>
          </a:p>
          <a:p>
            <a:pPr lvl="2"/>
            <a:r>
              <a:rPr lang="en-US" dirty="0" smtClean="0"/>
              <a:t>-2 + (-4) = -6</a:t>
            </a:r>
          </a:p>
          <a:p>
            <a:r>
              <a:rPr lang="en-US" dirty="0" smtClean="0"/>
              <a:t>The value of x</a:t>
            </a:r>
            <a:r>
              <a:rPr lang="en-US" baseline="30000" dirty="0" smtClean="0"/>
              <a:t>2</a:t>
            </a:r>
            <a:r>
              <a:rPr lang="en-US" dirty="0" smtClean="0"/>
              <a:t> is always greater than the value of x.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(0)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dirty="0" smtClean="0"/>
              <a:t>If two angles are supplements of each other, then one of the angles must be acute.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Right angles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Law of Detachment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Must be told hypothesis is true.</a:t>
                </a:r>
              </a:p>
              <a:p>
                <a:r>
                  <a:rPr lang="en-US" dirty="0" smtClean="0"/>
                  <a:t>If two segments have the same length, then they are congruent.  You know that BC = XY.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What can you conclude?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Are you told hypothesis is true?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BC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XY</a:t>
                </a:r>
              </a:p>
              <a:p>
                <a:r>
                  <a:rPr lang="en-US" dirty="0" smtClean="0"/>
                  <a:t>If you pass the final exam, then you pass the class.  You pass the final exam.</a:t>
                </a:r>
              </a:p>
              <a:p>
                <a:r>
                  <a:rPr lang="en-US" dirty="0" smtClean="0"/>
                  <a:t>What can you conclude?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Are you told hypothesis is true?</a:t>
                </a:r>
              </a:p>
              <a:p>
                <a:pPr lvl="2"/>
                <a:r>
                  <a:rPr lang="en-US" dirty="0" smtClean="0"/>
                  <a:t>You pass the class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8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quadrilateral is a square, then it has four right angles.  Quadrilateral QRST has four right angles.</a:t>
            </a:r>
          </a:p>
          <a:p>
            <a:r>
              <a:rPr lang="en-US" dirty="0" smtClean="0"/>
              <a:t>Hypothesis is not told true, so cannot make a conclusion</a:t>
            </a:r>
          </a:p>
        </p:txBody>
      </p:sp>
    </p:spTree>
    <p:extLst>
      <p:ext uri="{BB962C8B-B14F-4D97-AF65-F5344CB8AC3E}">
        <p14:creationId xmlns:p14="http://schemas.microsoft.com/office/powerpoint/2010/main" val="323024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</TotalTime>
  <Words>643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Cambria Math</vt:lpstr>
      <vt:lpstr>Georgia</vt:lpstr>
      <vt:lpstr>Wingdings</vt:lpstr>
      <vt:lpstr>Wingdings 2</vt:lpstr>
      <vt:lpstr>Civic</vt:lpstr>
      <vt:lpstr>2.2 Inductive and Deductive Reasoning</vt:lpstr>
      <vt:lpstr>What We Will Learn</vt:lpstr>
      <vt:lpstr>Needed  Vocab.</vt:lpstr>
      <vt:lpstr>Ex. 1 Writing Conjectures</vt:lpstr>
      <vt:lpstr>Ex. 2 Making and Testing a Conjecture</vt:lpstr>
      <vt:lpstr>Your Practice</vt:lpstr>
      <vt:lpstr>Ex. 3 Finding a Counterexample</vt:lpstr>
      <vt:lpstr>Ex. 4 Law of Detachment</vt:lpstr>
      <vt:lpstr>Your Practice</vt:lpstr>
      <vt:lpstr>Ex. 5 Law of Syllogism</vt:lpstr>
      <vt:lpstr>Your Practice</vt:lpstr>
      <vt:lpstr>Ex. 7 Inductive or Deductive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Inductive and Deductive Reasoning</dc:title>
  <dc:creator>Administrator</dc:creator>
  <cp:lastModifiedBy>Andy Riggs</cp:lastModifiedBy>
  <cp:revision>10</cp:revision>
  <dcterms:created xsi:type="dcterms:W3CDTF">2014-09-18T10:50:59Z</dcterms:created>
  <dcterms:modified xsi:type="dcterms:W3CDTF">2019-09-17T18:13:56Z</dcterms:modified>
</cp:coreProperties>
</file>