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073B679-38BE-4A24-B4F1-109EBC83CBE7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DBFE844-9F4A-41CA-AE4C-3083BA348BF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2.3 Solving Inequalities Using </a:t>
            </a:r>
            <a:r>
              <a:rPr lang="en-US" dirty="0" err="1" smtClean="0"/>
              <a:t>Mult</a:t>
            </a:r>
            <a:r>
              <a:rPr lang="en-US" dirty="0" smtClean="0"/>
              <a:t>/</a:t>
            </a:r>
            <a:r>
              <a:rPr lang="en-US" dirty="0" err="1" smtClean="0"/>
              <a:t>Div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3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learn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Solve multiplying or dividing positive numbers</a:t>
            </a:r>
          </a:p>
          <a:p>
            <a:r>
              <a:rPr lang="en-US" dirty="0" smtClean="0"/>
              <a:t>Solve multiplying or dividing negative numbers</a:t>
            </a:r>
          </a:p>
          <a:p>
            <a:r>
              <a:rPr lang="en-US" dirty="0" smtClean="0"/>
              <a:t>Solve real life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3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mbria Math"/>
                  </a:rPr>
                  <a:t>Solve and Graph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−5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&gt;−5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&gt;−40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−24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653" t="-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and Graph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≤10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−20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−16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)(−16)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8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817" t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 Multiplying/dividing positive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29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Solve and graph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−3)2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(−3)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≤35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−7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≥−5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653" t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4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multiplying or dividing BY a negative, then must flip the sign</a:t>
                </a:r>
              </a:p>
              <a:p>
                <a:r>
                  <a:rPr lang="en-US" dirty="0" smtClean="0"/>
                  <a:t>Solve and Graph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)(−6)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4"/>
              </p:nvPr>
            </p:nvSpPr>
            <p:spPr>
              <a:blipFill rotWithShape="1">
                <a:blip r:embed="rId3"/>
                <a:stretch>
                  <a:fillRect l="-817" t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2 multiplying/dividing negative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6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3 real life problems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You earn $9.50 per hour at your summer job.  Write and solve an inequality that represents the number of hours you need to work to buy a digital camera that costs $247.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9.50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≥247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9.50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9.50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247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9.50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≥26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308" t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76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179</TotalTime>
  <Words>299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2.3 Solving Inequalities Using Mult/Div</vt:lpstr>
      <vt:lpstr>What we will learn</vt:lpstr>
      <vt:lpstr>Ex. 1 Multiplying/dividing positive numbers</vt:lpstr>
      <vt:lpstr>Ex. 2 multiplying/dividing negative numbers</vt:lpstr>
      <vt:lpstr>Ex. 3 real life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4</cp:revision>
  <dcterms:created xsi:type="dcterms:W3CDTF">2014-09-29T14:18:57Z</dcterms:created>
  <dcterms:modified xsi:type="dcterms:W3CDTF">2014-09-29T17:18:05Z</dcterms:modified>
</cp:coreProperties>
</file>