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7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6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6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5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7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76D2-E14F-45EE-9F85-E9CDE7189DE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0539-8E57-4D29-AA5A-A1F525A8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4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2.6 Angle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angle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Angle Relationships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Find x and y</a:t>
                </a:r>
              </a:p>
              <a:p>
                <a:pPr lvl="1"/>
                <a:r>
                  <a:rPr lang="en-US" dirty="0" smtClean="0"/>
                  <a:t>Vertical angles</a:t>
                </a:r>
              </a:p>
              <a:p>
                <a:pPr lvl="1"/>
                <a:r>
                  <a:rPr lang="en-US" dirty="0" smtClean="0"/>
                  <a:t>Opposite angles congruent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−4=6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b="0" dirty="0" smtClean="0"/>
                  <a:t>	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r>
                  <a:rPr lang="en-US" dirty="0" smtClean="0"/>
                  <a:t>        </a:t>
                </a:r>
                <a:endParaRPr lang="en-US" b="0" i="1" u="sng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−6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="0" dirty="0" smtClean="0"/>
                  <a:t>		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−4=12</m:t>
                    </m:r>
                  </m:oMath>
                </a14:m>
                <a:r>
                  <a:rPr lang="en-US" b="0" dirty="0" smtClean="0"/>
                  <a:t>  			</a:t>
                </a:r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+4   +4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647" t="-3221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−18=16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100" b="0" dirty="0" smtClean="0"/>
              </a:p>
              <a:p>
                <a14:m>
                  <m:oMath xmlns:m="http://schemas.openxmlformats.org/officeDocument/2006/math">
                    <m:r>
                      <a:rPr lang="en-US" sz="2100" b="0" i="1" u="sng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2100" b="0" i="1" u="sng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100" b="0" i="1" u="sng" smtClean="0">
                        <a:latin typeface="Cambria Math" panose="02040503050406030204" pitchFamily="18" charset="0"/>
                      </a:rPr>
                      <m:t>       −18</m:t>
                    </m:r>
                    <m:r>
                      <a:rPr lang="en-US" sz="2100" b="0" i="1" u="sng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100" u="sng" dirty="0" smtClean="0"/>
              </a:p>
              <a:p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−18=−2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1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num>
                      <m:den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2100" dirty="0" smtClean="0"/>
              </a:p>
              <a:p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9=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1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7705898" y="3200400"/>
            <a:ext cx="2402378" cy="174567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705898" y="3557847"/>
            <a:ext cx="2959331" cy="8063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62663" y="358752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58092" y="417951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18y-18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74092" y="3801871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10x-4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063186" y="395060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6(x+2)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3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2.6 Angle Relationships</vt:lpstr>
      <vt:lpstr>What We Will Learn</vt:lpstr>
      <vt:lpstr>Ex. 4 Angle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Angle Relationships</dc:title>
  <dc:creator>Andy Riggs</dc:creator>
  <cp:lastModifiedBy>Andy Riggs</cp:lastModifiedBy>
  <cp:revision>4</cp:revision>
  <dcterms:created xsi:type="dcterms:W3CDTF">2017-10-05T13:59:59Z</dcterms:created>
  <dcterms:modified xsi:type="dcterms:W3CDTF">2017-10-05T14:51:38Z</dcterms:modified>
</cp:coreProperties>
</file>