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55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1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61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5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8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6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2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2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A17F2B5-F8B0-41C6-B7D7-A5C690AB250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D1069CB-F44F-4730-B516-4B91719A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3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3.4 Proofs with perpendicular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distance from a point to a line</a:t>
            </a:r>
          </a:p>
          <a:p>
            <a:r>
              <a:rPr lang="en-US" dirty="0" smtClean="0"/>
              <a:t>Using diagrams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Distance from a point to a line:</a:t>
            </a:r>
            <a:r>
              <a:rPr lang="en-US" dirty="0" smtClean="0"/>
              <a:t> length of a perpendicular segment from a point to a line</a:t>
            </a:r>
          </a:p>
          <a:p>
            <a:r>
              <a:rPr lang="en-US" u="sng" dirty="0" smtClean="0"/>
              <a:t>Perpendicular bisector:</a:t>
            </a:r>
            <a:r>
              <a:rPr lang="en-US" dirty="0" smtClean="0"/>
              <a:t> perpendicular to a segment through the midpoint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116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Finding distance to a segment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Use distance formula</a:t>
                </a:r>
              </a:p>
              <a:p>
                <a:pPr lvl="1"/>
                <a:r>
                  <a:rPr lang="en-US" dirty="0" smtClean="0"/>
                  <a:t>Remember to look for perpendicular segment and use those coordinates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−3−1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3−(−1)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(−4)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16+16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32 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≈5.7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000" t="-1965" b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59430" y="3117323"/>
            <a:ext cx="2095792" cy="21434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6" name="Oval 5"/>
          <p:cNvSpPr/>
          <p:nvPr/>
        </p:nvSpPr>
        <p:spPr>
          <a:xfrm>
            <a:off x="8005156" y="3782291"/>
            <a:ext cx="133004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95113" y="4189035"/>
            <a:ext cx="108065" cy="670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287789" y="4596938"/>
            <a:ext cx="124691" cy="831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570422" y="4322618"/>
            <a:ext cx="124691" cy="748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221287" y="3873731"/>
            <a:ext cx="856211" cy="88114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0"/>
            <a:endCxn id="7" idx="4"/>
          </p:cNvCxnSpPr>
          <p:nvPr/>
        </p:nvCxnSpPr>
        <p:spPr>
          <a:xfrm>
            <a:off x="8071658" y="3782291"/>
            <a:ext cx="677488" cy="47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0"/>
            <a:endCxn id="8" idx="4"/>
          </p:cNvCxnSpPr>
          <p:nvPr/>
        </p:nvCxnSpPr>
        <p:spPr>
          <a:xfrm>
            <a:off x="8071658" y="3782291"/>
            <a:ext cx="278477" cy="897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0"/>
            <a:endCxn id="10" idx="4"/>
          </p:cNvCxnSpPr>
          <p:nvPr/>
        </p:nvCxnSpPr>
        <p:spPr>
          <a:xfrm>
            <a:off x="8071658" y="3782291"/>
            <a:ext cx="561110" cy="615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441574" y="4256116"/>
            <a:ext cx="74816" cy="103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449887" y="4360025"/>
            <a:ext cx="85205" cy="93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71745" y="3532911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 (-3,3)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803178" y="3991585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D(2,0)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647709" y="4424582"/>
            <a:ext cx="700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 (-1,-3)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8562472" y="43366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 (1,-1)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39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Using perpendicular lines theorems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Which lines if any are parallel and why?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by </a:t>
                </a:r>
                <a:r>
                  <a:rPr lang="en-US" dirty="0" err="1" smtClean="0"/>
                  <a:t>Thm</a:t>
                </a:r>
                <a:r>
                  <a:rPr lang="en-US" dirty="0" smtClean="0"/>
                  <a:t>. 3.12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by </a:t>
                </a:r>
                <a:r>
                  <a:rPr lang="en-US" dirty="0" err="1" smtClean="0"/>
                  <a:t>Thm</a:t>
                </a:r>
                <a:r>
                  <a:rPr lang="en-US" dirty="0" smtClean="0"/>
                  <a:t> 3.12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000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949440" y="3449782"/>
            <a:ext cx="3011424" cy="1662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090756" y="4638502"/>
            <a:ext cx="2942706" cy="831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556269" y="3067396"/>
            <a:ext cx="8313" cy="203661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503920" y="3117273"/>
            <a:ext cx="16625" cy="201999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268691" y="3067396"/>
            <a:ext cx="66502" cy="203661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15187" y="2859247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22992" y="278518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18098" y="2785183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21017" y="32817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48741" y="46032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564582" y="3466407"/>
            <a:ext cx="142871" cy="1680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64582" y="4505498"/>
            <a:ext cx="142871" cy="141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520545" y="4532558"/>
            <a:ext cx="134598" cy="114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165</TotalTime>
  <Words>126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Gill Sans MT</vt:lpstr>
      <vt:lpstr>Parcel</vt:lpstr>
      <vt:lpstr>3.4 Proofs with perpendicular lines</vt:lpstr>
      <vt:lpstr>What we will learn</vt:lpstr>
      <vt:lpstr>Needed vocab</vt:lpstr>
      <vt:lpstr>Ex. 1 Finding distance to a segment</vt:lpstr>
      <vt:lpstr>Ex. 3 Using perpendicular lines theorems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Proofs with perpendicular lines</dc:title>
  <dc:creator>Andy Riggs</dc:creator>
  <cp:lastModifiedBy>Andy Riggs</cp:lastModifiedBy>
  <cp:revision>6</cp:revision>
  <dcterms:created xsi:type="dcterms:W3CDTF">2017-10-05T18:07:44Z</dcterms:created>
  <dcterms:modified xsi:type="dcterms:W3CDTF">2017-10-24T14:11:11Z</dcterms:modified>
</cp:coreProperties>
</file>