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9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8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3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0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2A2656B-4A14-495F-83C2-5FF7E7F26C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FED4CC1-2BCD-4219-903A-4906C96F6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6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3.5 Slope Intercept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7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Graphing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Steps</a:t>
                </a:r>
              </a:p>
              <a:p>
                <a:r>
                  <a:rPr lang="en-US" dirty="0" smtClean="0"/>
                  <a:t>1. get into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2. plot the y-intercept</a:t>
                </a:r>
              </a:p>
              <a:p>
                <a:r>
                  <a:rPr lang="en-US" dirty="0" smtClean="0"/>
                  <a:t>3. from the y-intercept:</a:t>
                </a:r>
              </a:p>
              <a:p>
                <a:pPr lvl="1"/>
                <a:r>
                  <a:rPr lang="en-US" dirty="0" smtClean="0"/>
                  <a:t>Use slope to find second point</a:t>
                </a:r>
              </a:p>
              <a:p>
                <a:r>
                  <a:rPr lang="en-US" dirty="0" smtClean="0"/>
                  <a:t>4. connect the dots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812" y="2889884"/>
            <a:ext cx="2152950" cy="214342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84516" y="3541222"/>
            <a:ext cx="58189" cy="49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50524" y="3408218"/>
            <a:ext cx="45719" cy="498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60320" y="3325091"/>
            <a:ext cx="773084" cy="4322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−2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961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Your Practice</a:t>
                </a:r>
              </a:p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  −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    −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961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216" y="2889884"/>
            <a:ext cx="2152950" cy="214342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923607" y="3656332"/>
            <a:ext cx="74815" cy="594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73236" y="3961596"/>
            <a:ext cx="74815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65418" y="3557847"/>
            <a:ext cx="349135" cy="58189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361" y="3329877"/>
            <a:ext cx="2152950" cy="2143424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9243753" y="4139738"/>
            <a:ext cx="9144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792393" y="4185457"/>
            <a:ext cx="99752" cy="1371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858260" y="4007315"/>
            <a:ext cx="1542325" cy="39427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slope of a line</a:t>
            </a:r>
          </a:p>
          <a:p>
            <a:r>
              <a:rPr lang="en-US" dirty="0" smtClean="0"/>
              <a:t>Graph slope – intercept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u="sng" dirty="0" smtClean="0"/>
                  <a:t>Slope: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𝑟𝑖𝑠𝑒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u="sng" dirty="0" smtClean="0"/>
              </a:p>
              <a:p>
                <a:r>
                  <a:rPr lang="en-US" u="sng" dirty="0" smtClean="0"/>
                  <a:t>Rise:</a:t>
                </a:r>
                <a:r>
                  <a:rPr lang="en-US" dirty="0" smtClean="0"/>
                  <a:t> change in 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sng" dirty="0" smtClean="0"/>
                  <a:t>)</a:t>
                </a:r>
              </a:p>
              <a:p>
                <a:r>
                  <a:rPr lang="en-US" u="sng" dirty="0" smtClean="0"/>
                  <a:t>Run:</a:t>
                </a:r>
                <a:r>
                  <a:rPr lang="en-US" dirty="0" smtClean="0"/>
                  <a:t> change in x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u="sng" dirty="0" smtClean="0"/>
                  <a:t>)</a:t>
                </a:r>
              </a:p>
              <a:p>
                <a:r>
                  <a:rPr lang="en-US" u="sng" dirty="0" smtClean="0"/>
                  <a:t>Slope-intercept form: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u="sng" dirty="0" smtClean="0"/>
              </a:p>
              <a:p>
                <a:r>
                  <a:rPr lang="en-US" u="sng" dirty="0" smtClean="0"/>
                  <a:t>Constant function: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(horizontal line)</a:t>
                </a:r>
                <a:endParaRPr lang="en-US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8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Find Slope Using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000" dirty="0" smtClean="0"/>
                  <a:t>Find the slope of the line</a:t>
                </a:r>
              </a:p>
              <a:p>
                <a:pPr lvl="1"/>
                <a:r>
                  <a:rPr lang="en-US" dirty="0" smtClean="0"/>
                  <a:t>Stay consistent</a:t>
                </a:r>
              </a:p>
              <a:p>
                <a:pPr lvl="2"/>
                <a:r>
                  <a:rPr lang="en-US" sz="2000" dirty="0" smtClean="0"/>
                  <a:t>If start with the 2 for y, then start with the 3 for x</a:t>
                </a:r>
              </a:p>
              <a:p>
                <a:pPr lvl="2"/>
                <a:r>
                  <a:rPr lang="en-US" sz="2000" dirty="0" smtClean="0"/>
                  <a:t>If start with the -2 for y, then start with the -3 for x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2−(−2)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3−(−3)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2+2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3+3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76" t="-2427" b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38052" y="2781940"/>
            <a:ext cx="2210108" cy="220058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7739149" y="3466407"/>
            <a:ext cx="1288473" cy="85621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14954" y="3146951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(3,2)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82888" y="394438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(-3,-2)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7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slope of the line passing through (-4,3) and (1,1).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−4−1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Slope From a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slope from the given table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14−20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7−4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961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Just pick any two points and find slope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17231"/>
              </p:ext>
            </p:extLst>
          </p:nvPr>
        </p:nvGraphicFramePr>
        <p:xfrm>
          <a:off x="6803505" y="2729232"/>
          <a:ext cx="21077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870">
                  <a:extLst>
                    <a:ext uri="{9D8B030D-6E8A-4147-A177-3AD203B41FA5}">
                      <a16:colId xmlns:a16="http://schemas.microsoft.com/office/drawing/2014/main" val="1715033300"/>
                    </a:ext>
                  </a:extLst>
                </a:gridCol>
                <a:gridCol w="1053870">
                  <a:extLst>
                    <a:ext uri="{9D8B030D-6E8A-4147-A177-3AD203B41FA5}">
                      <a16:colId xmlns:a16="http://schemas.microsoft.com/office/drawing/2014/main" val="4045897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45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154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2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6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slope from the table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0−(−2)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−5−(−9)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−5+9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6135506"/>
              </p:ext>
            </p:extLst>
          </p:nvPr>
        </p:nvGraphicFramePr>
        <p:xfrm>
          <a:off x="7641158" y="2555616"/>
          <a:ext cx="209304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523">
                  <a:extLst>
                    <a:ext uri="{9D8B030D-6E8A-4147-A177-3AD203B41FA5}">
                      <a16:colId xmlns:a16="http://schemas.microsoft.com/office/drawing/2014/main" val="806699918"/>
                    </a:ext>
                  </a:extLst>
                </a:gridCol>
                <a:gridCol w="1046523">
                  <a:extLst>
                    <a:ext uri="{9D8B030D-6E8A-4147-A177-3AD203B41FA5}">
                      <a16:colId xmlns:a16="http://schemas.microsoft.com/office/drawing/2014/main" val="1453276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47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0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19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3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95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8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Ex. 3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900" dirty="0" smtClean="0"/>
                  <a:t>Slope-Intercept Form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900" dirty="0" smtClean="0"/>
              </a:p>
              <a:p>
                <a:pPr lvl="2"/>
                <a:r>
                  <a:rPr lang="en-US" sz="2900" dirty="0" smtClean="0"/>
                  <a:t>m = slope</a:t>
                </a:r>
              </a:p>
              <a:p>
                <a:pPr lvl="2"/>
                <a:r>
                  <a:rPr lang="en-US" sz="2900" dirty="0" smtClean="0"/>
                  <a:t>b = y-intercept</a:t>
                </a:r>
              </a:p>
              <a:p>
                <a:r>
                  <a:rPr lang="en-US" sz="2900" dirty="0" smtClean="0"/>
                  <a:t>Find slope and y-intercept of:</a:t>
                </a:r>
              </a:p>
              <a:p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sz="2900" dirty="0" smtClean="0"/>
              </a:p>
              <a:p>
                <a:r>
                  <a:rPr lang="en-US" sz="2900" dirty="0" smtClean="0"/>
                  <a:t>m = 3</a:t>
                </a:r>
              </a:p>
              <a:p>
                <a:r>
                  <a:rPr lang="en-US" sz="2900" dirty="0" smtClean="0"/>
                  <a:t>b = -4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523" t="-3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800" dirty="0" smtClean="0"/>
                  <a:t>Find slope and y-intercept of:</a:t>
                </a: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Get into mx + b form</a:t>
                </a: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u="sng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800" b="0" i="1" u="sng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u="sng" smtClean="0">
                        <a:latin typeface="Cambria Math" panose="02040503050406030204" pitchFamily="18" charset="0"/>
                      </a:rPr>
                      <m:t>             +5</m:t>
                    </m:r>
                    <m:r>
                      <a:rPr lang="en-US" sz="1800" b="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b="0" u="sng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m = -5</a:t>
                </a:r>
              </a:p>
              <a:p>
                <a:r>
                  <a:rPr lang="en-US" sz="1800" dirty="0" smtClean="0"/>
                  <a:t>b = 2 </a:t>
                </a:r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046" t="-1942" b="-9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1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slope and y-intercept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    +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+5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m = 5</a:t>
                </a:r>
              </a:p>
              <a:p>
                <a:r>
                  <a:rPr lang="en-US" dirty="0" smtClean="0"/>
                  <a:t>b = 8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751" b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39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578</TotalTime>
  <Words>406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 Light</vt:lpstr>
      <vt:lpstr>Cambria Math</vt:lpstr>
      <vt:lpstr>Metropolitan</vt:lpstr>
      <vt:lpstr>3.5 Slope Intercept Form</vt:lpstr>
      <vt:lpstr>What We Will Learn</vt:lpstr>
      <vt:lpstr>Needed Vocab</vt:lpstr>
      <vt:lpstr>Ex. 1 Find Slope Using Points</vt:lpstr>
      <vt:lpstr>Your Practice</vt:lpstr>
      <vt:lpstr>Ex. 2 Slope From a Table</vt:lpstr>
      <vt:lpstr>Your Practice</vt:lpstr>
      <vt:lpstr>Ex. 3 Using y=mx+b</vt:lpstr>
      <vt:lpstr>Your Practice</vt:lpstr>
      <vt:lpstr>Ex. 4 Graphing</vt:lpstr>
      <vt:lpstr>Ex. 4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Slope Intercept Form</dc:title>
  <dc:creator>Andy Riggs</dc:creator>
  <cp:lastModifiedBy>Andy Riggs</cp:lastModifiedBy>
  <cp:revision>9</cp:revision>
  <dcterms:created xsi:type="dcterms:W3CDTF">2017-10-10T14:14:58Z</dcterms:created>
  <dcterms:modified xsi:type="dcterms:W3CDTF">2017-11-01T14:16:42Z</dcterms:modified>
</cp:coreProperties>
</file>