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5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5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2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5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8BF1-D9C3-4C74-8564-502AA40FB8A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6963-3F7D-43D5-9CDA-0B60199DC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5.5 Solving Linear Equations by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linear and absolute value equations using graphing </a:t>
            </a:r>
            <a:r>
              <a:rPr lang="en-US" dirty="0" smtClean="0"/>
              <a:t>calculator</a:t>
            </a:r>
          </a:p>
          <a:p>
            <a:r>
              <a:rPr lang="en-US" dirty="0" smtClean="0"/>
              <a:t>Story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8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Solve Linear by Graphing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dirty="0" smtClean="0"/>
                  <a:t> by graphing.</a:t>
                </a:r>
              </a:p>
              <a:p>
                <a:r>
                  <a:rPr lang="en-US" dirty="0" smtClean="0"/>
                  <a:t>Steps to solving</a:t>
                </a:r>
              </a:p>
              <a:p>
                <a:pPr lvl="1"/>
                <a:r>
                  <a:rPr lang="en-US" dirty="0" smtClean="0"/>
                  <a:t>1. separate into two y = equations</a:t>
                </a:r>
              </a:p>
              <a:p>
                <a:pPr lvl="1"/>
                <a:r>
                  <a:rPr lang="en-US" dirty="0" smtClean="0"/>
                  <a:t>2. Type into calculator</a:t>
                </a:r>
              </a:p>
              <a:p>
                <a:pPr lvl="1"/>
                <a:r>
                  <a:rPr lang="en-US" dirty="0" smtClean="0"/>
                  <a:t>3. Find intersection</a:t>
                </a:r>
              </a:p>
              <a:p>
                <a:pPr lvl="1"/>
                <a:r>
                  <a:rPr lang="en-US" dirty="0" smtClean="0"/>
                  <a:t>4. Answer is x value</a:t>
                </a:r>
              </a:p>
              <a:p>
                <a:r>
                  <a:rPr lang="en-US" dirty="0" smtClean="0"/>
                  <a:t>x = 2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Steps to calculator work</a:t>
            </a:r>
          </a:p>
          <a:p>
            <a:r>
              <a:rPr lang="en-US" dirty="0" smtClean="0"/>
              <a:t>1. push y = button</a:t>
            </a:r>
          </a:p>
          <a:p>
            <a:r>
              <a:rPr lang="en-US" dirty="0" smtClean="0"/>
              <a:t>2. type in equations</a:t>
            </a:r>
          </a:p>
          <a:p>
            <a:r>
              <a:rPr lang="en-US" dirty="0" smtClean="0"/>
              <a:t>3. push 2</a:t>
            </a:r>
            <a:r>
              <a:rPr lang="en-US" baseline="30000" dirty="0" smtClean="0"/>
              <a:t>nd</a:t>
            </a:r>
            <a:r>
              <a:rPr lang="en-US" dirty="0" smtClean="0"/>
              <a:t> Trace</a:t>
            </a:r>
          </a:p>
          <a:p>
            <a:r>
              <a:rPr lang="en-US" dirty="0" smtClean="0"/>
              <a:t>4. push number 5</a:t>
            </a:r>
          </a:p>
          <a:p>
            <a:r>
              <a:rPr lang="en-US" dirty="0" smtClean="0"/>
              <a:t>5. push enter 3 times</a:t>
            </a:r>
          </a:p>
        </p:txBody>
      </p:sp>
    </p:spTree>
    <p:extLst>
      <p:ext uri="{BB962C8B-B14F-4D97-AF65-F5344CB8AC3E}">
        <p14:creationId xmlns:p14="http://schemas.microsoft.com/office/powerpoint/2010/main" val="139613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−4+9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x = .5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31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Solve Absolute Value by Graphing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Same as example 1 only have to sets of equations</a:t>
                </a:r>
              </a:p>
              <a:p>
                <a:r>
                  <a:rPr lang="en-US" dirty="0" smtClean="0"/>
                  <a:t>Write each set as equal parts: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b="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Put each set in calculator like example one to get two answers</a:t>
                </a:r>
              </a:p>
              <a:p>
                <a:r>
                  <a:rPr lang="en-US" dirty="0" smtClean="0"/>
                  <a:t>x = 1 and 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83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x = -4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x = 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64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54974"/>
            <a:ext cx="5181600" cy="5270269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Your family needs to rent a car for a week while on vacation.  Company A charges $3.25 per mile plus a flat fee of $125 per week.  Company B charges $3 per mile plus a flat fee of $150 per week.  After how many miles of travel are the total costs the same at both companies?</a:t>
            </a:r>
          </a:p>
          <a:p>
            <a:r>
              <a:rPr lang="en-US" sz="4400" dirty="0" smtClean="0"/>
              <a:t>Write the equation</a:t>
            </a:r>
          </a:p>
          <a:p>
            <a:pPr lvl="1"/>
            <a:r>
              <a:rPr lang="en-US" sz="4400" dirty="0" smtClean="0"/>
              <a:t>Company A = Company B</a:t>
            </a:r>
          </a:p>
          <a:p>
            <a:pPr lvl="1"/>
            <a:r>
              <a:rPr lang="en-US" sz="4400" dirty="0" smtClean="0"/>
              <a:t>3.25x + 125 = 3x + 150</a:t>
            </a:r>
          </a:p>
          <a:p>
            <a:r>
              <a:rPr lang="en-US" sz="4400" dirty="0" smtClean="0"/>
              <a:t>Put in calculator and graph and find intersection.</a:t>
            </a:r>
          </a:p>
          <a:p>
            <a:pPr lvl="1"/>
            <a:r>
              <a:rPr lang="en-US" sz="4400" dirty="0" smtClean="0"/>
              <a:t>Remember look for x value</a:t>
            </a:r>
          </a:p>
          <a:p>
            <a:r>
              <a:rPr lang="en-US" sz="4400" dirty="0" smtClean="0"/>
              <a:t>100 miles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596044"/>
            <a:ext cx="5925151" cy="401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5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227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5.5 Solving Linear Equations by Graphing</vt:lpstr>
      <vt:lpstr>What We Will Learn</vt:lpstr>
      <vt:lpstr>Ex. 1 Solve Linear by Graphing</vt:lpstr>
      <vt:lpstr>Your Practice</vt:lpstr>
      <vt:lpstr>Ex. 2 Solve Absolute Value by Graphing</vt:lpstr>
      <vt:lpstr>Your Practice</vt:lpstr>
      <vt:lpstr>Ex. 3 Story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</dc:title>
  <dc:creator>Andy Riggs</dc:creator>
  <cp:lastModifiedBy>Andy Riggs</cp:lastModifiedBy>
  <cp:revision>8</cp:revision>
  <dcterms:created xsi:type="dcterms:W3CDTF">2017-11-07T14:00:20Z</dcterms:created>
  <dcterms:modified xsi:type="dcterms:W3CDTF">2018-12-07T15:56:49Z</dcterms:modified>
</cp:coreProperties>
</file>