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197752-431B-4202-AA0F-E3D26EAFA134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746E84F-3302-46DF-9C4A-12EF08117E0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862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7752-431B-4202-AA0F-E3D26EAFA134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E84F-3302-46DF-9C4A-12EF08117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5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7752-431B-4202-AA0F-E3D26EAFA134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E84F-3302-46DF-9C4A-12EF08117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9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7752-431B-4202-AA0F-E3D26EAFA134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E84F-3302-46DF-9C4A-12EF08117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0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7752-431B-4202-AA0F-E3D26EAFA134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E84F-3302-46DF-9C4A-12EF08117E0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917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7752-431B-4202-AA0F-E3D26EAFA134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E84F-3302-46DF-9C4A-12EF08117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30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7752-431B-4202-AA0F-E3D26EAFA134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E84F-3302-46DF-9C4A-12EF08117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8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7752-431B-4202-AA0F-E3D26EAFA134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E84F-3302-46DF-9C4A-12EF08117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48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7752-431B-4202-AA0F-E3D26EAFA134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E84F-3302-46DF-9C4A-12EF08117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1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7752-431B-4202-AA0F-E3D26EAFA134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E84F-3302-46DF-9C4A-12EF08117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9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7752-431B-4202-AA0F-E3D26EAFA134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E84F-3302-46DF-9C4A-12EF08117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9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59197752-431B-4202-AA0F-E3D26EAFA134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746E84F-3302-46DF-9C4A-12EF08117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6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5.6 Using ASA and AAS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6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Prove using ASA and AAS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21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2 Using ASA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Notice letter placement</a:t>
            </a:r>
          </a:p>
          <a:p>
            <a:pPr lvl="1"/>
            <a:r>
              <a:rPr lang="en-US" dirty="0" smtClean="0"/>
              <a:t>Side must be between the two congruent angles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4239911315"/>
                  </p:ext>
                </p:extLst>
              </p:nvPr>
            </p:nvGraphicFramePr>
            <p:xfrm>
              <a:off x="6267450" y="2057400"/>
              <a:ext cx="4754564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77282">
                      <a:extLst>
                        <a:ext uri="{9D8B030D-6E8A-4147-A177-3AD203B41FA5}">
                          <a16:colId xmlns:a16="http://schemas.microsoft.com/office/drawing/2014/main" val="1355470702"/>
                        </a:ext>
                      </a:extLst>
                    </a:gridCol>
                    <a:gridCol w="2377282">
                      <a:extLst>
                        <a:ext uri="{9D8B030D-6E8A-4147-A177-3AD203B41FA5}">
                          <a16:colId xmlns:a16="http://schemas.microsoft.com/office/drawing/2014/main" val="31503457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Statement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Reason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3723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𝐴𝐷</m:t>
                                  </m:r>
                                </m:e>
                              </m:acc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𝐸𝐶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𝐵𝐷</m:t>
                                  </m:r>
                                </m:e>
                              </m:acc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𝐵𝐶</m:t>
                                  </m:r>
                                </m:e>
                              </m:acc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 Given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767325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4239911315"/>
                  </p:ext>
                </p:extLst>
              </p:nvPr>
            </p:nvGraphicFramePr>
            <p:xfrm>
              <a:off x="6267450" y="2057400"/>
              <a:ext cx="4754564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77282">
                      <a:extLst>
                        <a:ext uri="{9D8B030D-6E8A-4147-A177-3AD203B41FA5}">
                          <a16:colId xmlns:a16="http://schemas.microsoft.com/office/drawing/2014/main" val="1355470702"/>
                        </a:ext>
                      </a:extLst>
                    </a:gridCol>
                    <a:gridCol w="2377282">
                      <a:extLst>
                        <a:ext uri="{9D8B030D-6E8A-4147-A177-3AD203B41FA5}">
                          <a16:colId xmlns:a16="http://schemas.microsoft.com/office/drawing/2014/main" val="31503457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Statement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Reason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3723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6" t="-109836" r="-100256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 Given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767325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992582"/>
            <a:ext cx="3092658" cy="1484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026" y="4477234"/>
            <a:ext cx="2085162" cy="14680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3776705"/>
                  </p:ext>
                </p:extLst>
              </p:nvPr>
            </p:nvGraphicFramePr>
            <p:xfrm>
              <a:off x="6267450" y="2799080"/>
              <a:ext cx="2377786" cy="3708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77786">
                      <a:extLst>
                        <a:ext uri="{9D8B030D-6E8A-4147-A177-3AD203B41FA5}">
                          <a16:colId xmlns:a16="http://schemas.microsoft.com/office/drawing/2014/main" val="3109674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𝐴𝐷𝐵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𝐸𝐶𝐵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387355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3776705"/>
                  </p:ext>
                </p:extLst>
              </p:nvPr>
            </p:nvGraphicFramePr>
            <p:xfrm>
              <a:off x="6267450" y="2799080"/>
              <a:ext cx="2377786" cy="3708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77786">
                      <a:extLst>
                        <a:ext uri="{9D8B030D-6E8A-4147-A177-3AD203B41FA5}">
                          <a16:colId xmlns:a16="http://schemas.microsoft.com/office/drawing/2014/main" val="3109674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56" t="-8197" r="-512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3873552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663839"/>
              </p:ext>
            </p:extLst>
          </p:nvPr>
        </p:nvGraphicFramePr>
        <p:xfrm>
          <a:off x="8644732" y="2799080"/>
          <a:ext cx="237378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3788">
                  <a:extLst>
                    <a:ext uri="{9D8B030D-6E8A-4147-A177-3AD203B41FA5}">
                      <a16:colId xmlns:a16="http://schemas.microsoft.com/office/drawing/2014/main" val="325179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 Alt. Int.</a:t>
                      </a:r>
                      <a:r>
                        <a:rPr lang="en-US" baseline="0" dirty="0" smtClean="0"/>
                        <a:t> Angles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70819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020730"/>
                  </p:ext>
                </p:extLst>
              </p:nvPr>
            </p:nvGraphicFramePr>
            <p:xfrm>
              <a:off x="6267450" y="3169920"/>
              <a:ext cx="2373788" cy="3708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73788">
                      <a:extLst>
                        <a:ext uri="{9D8B030D-6E8A-4147-A177-3AD203B41FA5}">
                          <a16:colId xmlns:a16="http://schemas.microsoft.com/office/drawing/2014/main" val="42561749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3.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𝐴𝐵𝐷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𝐸𝐵𝐶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375367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020730"/>
                  </p:ext>
                </p:extLst>
              </p:nvPr>
            </p:nvGraphicFramePr>
            <p:xfrm>
              <a:off x="6267450" y="3169920"/>
              <a:ext cx="2373788" cy="3708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73788">
                      <a:extLst>
                        <a:ext uri="{9D8B030D-6E8A-4147-A177-3AD203B41FA5}">
                          <a16:colId xmlns:a16="http://schemas.microsoft.com/office/drawing/2014/main" val="42561749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56" t="-8197" r="-513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3753675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467538"/>
              </p:ext>
            </p:extLst>
          </p:nvPr>
        </p:nvGraphicFramePr>
        <p:xfrm>
          <a:off x="8648730" y="3169920"/>
          <a:ext cx="236979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9790">
                  <a:extLst>
                    <a:ext uri="{9D8B030D-6E8A-4147-A177-3AD203B41FA5}">
                      <a16:colId xmlns:a16="http://schemas.microsoft.com/office/drawing/2014/main" val="248050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 Vertical Angles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16818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867366"/>
                  </p:ext>
                </p:extLst>
              </p:nvPr>
            </p:nvGraphicFramePr>
            <p:xfrm>
              <a:off x="6267450" y="3549488"/>
              <a:ext cx="2381280" cy="3708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81280">
                      <a:extLst>
                        <a:ext uri="{9D8B030D-6E8A-4147-A177-3AD203B41FA5}">
                          <a16:colId xmlns:a16="http://schemas.microsoft.com/office/drawing/2014/main" val="25106084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4.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𝐴𝐵𝐷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𝐸𝐵𝐶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791344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867366"/>
                  </p:ext>
                </p:extLst>
              </p:nvPr>
            </p:nvGraphicFramePr>
            <p:xfrm>
              <a:off x="6267450" y="3549488"/>
              <a:ext cx="2381280" cy="3708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81280">
                      <a:extLst>
                        <a:ext uri="{9D8B030D-6E8A-4147-A177-3AD203B41FA5}">
                          <a16:colId xmlns:a16="http://schemas.microsoft.com/office/drawing/2014/main" val="25106084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56" t="-8065" r="-512" b="-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791344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141718"/>
              </p:ext>
            </p:extLst>
          </p:nvPr>
        </p:nvGraphicFramePr>
        <p:xfrm>
          <a:off x="8641239" y="3540760"/>
          <a:ext cx="237728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7282">
                  <a:extLst>
                    <a:ext uri="{9D8B030D-6E8A-4147-A177-3AD203B41FA5}">
                      <a16:colId xmlns:a16="http://schemas.microsoft.com/office/drawing/2014/main" val="17802579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 ASA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222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46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3 Using AAS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Notice congruent side CANNOT be between congruent angles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1077974196"/>
                  </p:ext>
                </p:extLst>
              </p:nvPr>
            </p:nvGraphicFramePr>
            <p:xfrm>
              <a:off x="6267450" y="2057400"/>
              <a:ext cx="4754564" cy="12858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77282">
                      <a:extLst>
                        <a:ext uri="{9D8B030D-6E8A-4147-A177-3AD203B41FA5}">
                          <a16:colId xmlns:a16="http://schemas.microsoft.com/office/drawing/2014/main" val="572171365"/>
                        </a:ext>
                      </a:extLst>
                    </a:gridCol>
                    <a:gridCol w="2377282">
                      <a:extLst>
                        <a:ext uri="{9D8B030D-6E8A-4147-A177-3AD203B41FA5}">
                          <a16:colId xmlns:a16="http://schemas.microsoft.com/office/drawing/2014/main" val="36478217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Statement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Reason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927073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</a:t>
                          </a:r>
                          <a:r>
                            <a:rPr lang="en-US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𝐻𝐹</m:t>
                                  </m:r>
                                </m:e>
                              </m:acc>
                              <m:r>
                                <a:rPr lang="en-US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𝐺𝐾</m:t>
                                  </m:r>
                                </m:e>
                              </m:acc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∠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 smtClean="0"/>
                            <a:t>are right angles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 Given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757687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1077974196"/>
                  </p:ext>
                </p:extLst>
              </p:nvPr>
            </p:nvGraphicFramePr>
            <p:xfrm>
              <a:off x="6267450" y="2057400"/>
              <a:ext cx="4754564" cy="12858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77282">
                      <a:extLst>
                        <a:ext uri="{9D8B030D-6E8A-4147-A177-3AD203B41FA5}">
                          <a16:colId xmlns:a16="http://schemas.microsoft.com/office/drawing/2014/main" val="572171365"/>
                        </a:ext>
                      </a:extLst>
                    </a:gridCol>
                    <a:gridCol w="2377282">
                      <a:extLst>
                        <a:ext uri="{9D8B030D-6E8A-4147-A177-3AD203B41FA5}">
                          <a16:colId xmlns:a16="http://schemas.microsoft.com/office/drawing/2014/main" val="36478217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Statement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Reason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92707323"/>
                      </a:ext>
                    </a:extLst>
                  </a:tr>
                  <a:tr h="9149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6" t="-43709" r="-100256" b="-99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 Given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757687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863" y="2758802"/>
            <a:ext cx="4615153" cy="11938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982" y="3952701"/>
            <a:ext cx="3460469" cy="20570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2105694"/>
                  </p:ext>
                </p:extLst>
              </p:nvPr>
            </p:nvGraphicFramePr>
            <p:xfrm>
              <a:off x="6267450" y="3343212"/>
              <a:ext cx="2377786" cy="3708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77786">
                      <a:extLst>
                        <a:ext uri="{9D8B030D-6E8A-4147-A177-3AD203B41FA5}">
                          <a16:colId xmlns:a16="http://schemas.microsoft.com/office/drawing/2014/main" val="108277617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26637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2105694"/>
                  </p:ext>
                </p:extLst>
              </p:nvPr>
            </p:nvGraphicFramePr>
            <p:xfrm>
              <a:off x="6267450" y="3343212"/>
              <a:ext cx="2377786" cy="3708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77786">
                      <a:extLst>
                        <a:ext uri="{9D8B030D-6E8A-4147-A177-3AD203B41FA5}">
                          <a16:colId xmlns:a16="http://schemas.microsoft.com/office/drawing/2014/main" val="108277617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56" t="-8065" r="-512" b="-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266370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116431"/>
              </p:ext>
            </p:extLst>
          </p:nvPr>
        </p:nvGraphicFramePr>
        <p:xfrm>
          <a:off x="8644732" y="3343212"/>
          <a:ext cx="237378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3788">
                  <a:extLst>
                    <a:ext uri="{9D8B030D-6E8A-4147-A177-3AD203B41FA5}">
                      <a16:colId xmlns:a16="http://schemas.microsoft.com/office/drawing/2014/main" val="2548786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 </a:t>
                      </a:r>
                      <a:r>
                        <a:rPr lang="en-US" dirty="0" err="1" smtClean="0"/>
                        <a:t>Thm</a:t>
                      </a:r>
                      <a:r>
                        <a:rPr lang="en-US" dirty="0" smtClean="0"/>
                        <a:t> 2.3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61347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2200988"/>
                  </p:ext>
                </p:extLst>
              </p:nvPr>
            </p:nvGraphicFramePr>
            <p:xfrm>
              <a:off x="6267451" y="3714052"/>
              <a:ext cx="2373788" cy="3708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73788">
                      <a:extLst>
                        <a:ext uri="{9D8B030D-6E8A-4147-A177-3AD203B41FA5}">
                          <a16:colId xmlns:a16="http://schemas.microsoft.com/office/drawing/2014/main" val="21916976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3.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𝐹𝐻𝐺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𝐾𝐺𝐻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320936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2200988"/>
                  </p:ext>
                </p:extLst>
              </p:nvPr>
            </p:nvGraphicFramePr>
            <p:xfrm>
              <a:off x="6267451" y="3714052"/>
              <a:ext cx="2373788" cy="3708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73788">
                      <a:extLst>
                        <a:ext uri="{9D8B030D-6E8A-4147-A177-3AD203B41FA5}">
                          <a16:colId xmlns:a16="http://schemas.microsoft.com/office/drawing/2014/main" val="21916976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56" t="-8065" r="-513" b="-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320936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790393"/>
              </p:ext>
            </p:extLst>
          </p:nvPr>
        </p:nvGraphicFramePr>
        <p:xfrm>
          <a:off x="8641238" y="3714052"/>
          <a:ext cx="237728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7282">
                  <a:extLst>
                    <a:ext uri="{9D8B030D-6E8A-4147-A177-3AD203B41FA5}">
                      <a16:colId xmlns:a16="http://schemas.microsoft.com/office/drawing/2014/main" val="15337087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 Alt.</a:t>
                      </a:r>
                      <a:r>
                        <a:rPr lang="en-US" baseline="0" dirty="0" smtClean="0"/>
                        <a:t> Int. Angles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19665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1393217"/>
                  </p:ext>
                </p:extLst>
              </p:nvPr>
            </p:nvGraphicFramePr>
            <p:xfrm>
              <a:off x="6263454" y="4084892"/>
              <a:ext cx="2377783" cy="3708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77783">
                      <a:extLst>
                        <a:ext uri="{9D8B030D-6E8A-4147-A177-3AD203B41FA5}">
                          <a16:colId xmlns:a16="http://schemas.microsoft.com/office/drawing/2014/main" val="151276348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4.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𝐻𝐺</m:t>
                                  </m:r>
                                </m:e>
                              </m:acc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𝐻𝐺</m:t>
                                  </m:r>
                                </m:e>
                              </m:acc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09954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1393217"/>
                  </p:ext>
                </p:extLst>
              </p:nvPr>
            </p:nvGraphicFramePr>
            <p:xfrm>
              <a:off x="6263454" y="4084892"/>
              <a:ext cx="2377783" cy="3708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77783">
                      <a:extLst>
                        <a:ext uri="{9D8B030D-6E8A-4147-A177-3AD203B41FA5}">
                          <a16:colId xmlns:a16="http://schemas.microsoft.com/office/drawing/2014/main" val="151276348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56" t="-6557" r="-512" b="-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09954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067729"/>
              </p:ext>
            </p:extLst>
          </p:nvPr>
        </p:nvGraphicFramePr>
        <p:xfrm>
          <a:off x="8641237" y="4084892"/>
          <a:ext cx="2377283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7283">
                  <a:extLst>
                    <a:ext uri="{9D8B030D-6E8A-4147-A177-3AD203B41FA5}">
                      <a16:colId xmlns:a16="http://schemas.microsoft.com/office/drawing/2014/main" val="409962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 Reflex. Prop.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09688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5180213"/>
                  </p:ext>
                </p:extLst>
              </p:nvPr>
            </p:nvGraphicFramePr>
            <p:xfrm>
              <a:off x="6263452" y="4455732"/>
              <a:ext cx="2377784" cy="3708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77784">
                      <a:extLst>
                        <a:ext uri="{9D8B030D-6E8A-4147-A177-3AD203B41FA5}">
                          <a16:colId xmlns:a16="http://schemas.microsoft.com/office/drawing/2014/main" val="30082606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5.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𝐻𝐹𝐺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𝐺𝐾𝐻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206598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5180213"/>
                  </p:ext>
                </p:extLst>
              </p:nvPr>
            </p:nvGraphicFramePr>
            <p:xfrm>
              <a:off x="6263452" y="4455732"/>
              <a:ext cx="2377784" cy="3708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77784">
                      <a:extLst>
                        <a:ext uri="{9D8B030D-6E8A-4147-A177-3AD203B41FA5}">
                          <a16:colId xmlns:a16="http://schemas.microsoft.com/office/drawing/2014/main" val="30082606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56" t="-8065" r="-512" b="-24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2065980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902933"/>
              </p:ext>
            </p:extLst>
          </p:nvPr>
        </p:nvGraphicFramePr>
        <p:xfrm>
          <a:off x="8641236" y="4455732"/>
          <a:ext cx="238077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0778">
                  <a:extLst>
                    <a:ext uri="{9D8B030D-6E8A-4147-A177-3AD203B41FA5}">
                      <a16:colId xmlns:a16="http://schemas.microsoft.com/office/drawing/2014/main" val="1026586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5. AAS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968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45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95</TotalTime>
  <Words>129</Words>
  <Application>Microsoft Office PowerPoint</Application>
  <PresentationFormat>Widescreen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Cambria Math</vt:lpstr>
      <vt:lpstr>Corbel</vt:lpstr>
      <vt:lpstr>Basis</vt:lpstr>
      <vt:lpstr>5.6 Using ASA and AAS</vt:lpstr>
      <vt:lpstr>What We Will Learn</vt:lpstr>
      <vt:lpstr>Ex. 2 Using ASA</vt:lpstr>
      <vt:lpstr>Ex. 3 Using AAS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5.6 Using ASA and AAS</dc:title>
  <dc:creator>Andy Riggs</dc:creator>
  <cp:lastModifiedBy>Andy Riggs</cp:lastModifiedBy>
  <cp:revision>7</cp:revision>
  <dcterms:created xsi:type="dcterms:W3CDTF">2017-11-02T18:09:54Z</dcterms:created>
  <dcterms:modified xsi:type="dcterms:W3CDTF">2017-11-06T13:23:24Z</dcterms:modified>
</cp:coreProperties>
</file>