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6E0A712-A76D-4192-A1E7-258ABD1C91C3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8436F8D-06E6-42B1-BD3D-05343B1CD4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0A712-A76D-4192-A1E7-258ABD1C91C3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6F8D-06E6-42B1-BD3D-05343B1CD4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0A712-A76D-4192-A1E7-258ABD1C91C3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6F8D-06E6-42B1-BD3D-05343B1CD4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0A712-A76D-4192-A1E7-258ABD1C91C3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6F8D-06E6-42B1-BD3D-05343B1CD4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0A712-A76D-4192-A1E7-258ABD1C91C3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6F8D-06E6-42B1-BD3D-05343B1CD4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0A712-A76D-4192-A1E7-258ABD1C91C3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6F8D-06E6-42B1-BD3D-05343B1CD4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E0A712-A76D-4192-A1E7-258ABD1C91C3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8436F8D-06E6-42B1-BD3D-05343B1CD4CB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6E0A712-A76D-4192-A1E7-258ABD1C91C3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8436F8D-06E6-42B1-BD3D-05343B1CD4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0A712-A76D-4192-A1E7-258ABD1C91C3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6F8D-06E6-42B1-BD3D-05343B1CD4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0A712-A76D-4192-A1E7-258ABD1C91C3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6F8D-06E6-42B1-BD3D-05343B1CD4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0A712-A76D-4192-A1E7-258ABD1C91C3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6F8D-06E6-42B1-BD3D-05343B1CD4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6E0A712-A76D-4192-A1E7-258ABD1C91C3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8436F8D-06E6-42B1-BD3D-05343B1CD4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6.2 Radicals and Rational Exponents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195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Will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Finding nth root</a:t>
            </a:r>
          </a:p>
          <a:p>
            <a:r>
              <a:rPr lang="en-US" dirty="0" smtClean="0"/>
              <a:t>Evaluating rational exponents</a:t>
            </a:r>
          </a:p>
          <a:p>
            <a:r>
              <a:rPr lang="en-US" dirty="0" smtClean="0"/>
              <a:t>Story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807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Needed Vocab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u="sng" dirty="0" smtClean="0"/>
                  <a:t>Radical:</a:t>
                </a:r>
                <a:r>
                  <a:rPr lang="en-US" dirty="0" smtClean="0"/>
                  <a:t> square root of a number;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rad>
                  </m:oMath>
                </a14:m>
                <a:endParaRPr lang="en-US" u="sng" dirty="0" smtClean="0"/>
              </a:p>
              <a:p>
                <a:r>
                  <a:rPr lang="en-US" u="sng" dirty="0" smtClean="0"/>
                  <a:t>Radicand:</a:t>
                </a:r>
                <a:r>
                  <a:rPr lang="en-US" dirty="0" smtClean="0"/>
                  <a:t> number inside square root</a:t>
                </a:r>
              </a:p>
              <a:p>
                <a:r>
                  <a:rPr lang="en-US" u="sng" dirty="0" smtClean="0"/>
                  <a:t>Index of a radical:</a:t>
                </a:r>
                <a:r>
                  <a:rPr lang="en-US" dirty="0" smtClean="0"/>
                  <a:t> the root of the radical;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𝑛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rad>
                  </m:oMath>
                </a14:m>
                <a:endParaRPr lang="en-US" dirty="0" smtClean="0"/>
              </a:p>
              <a:p>
                <a:pPr marL="109728" indent="0">
                  <a:buNone/>
                </a:pPr>
                <a:endParaRPr lang="en-US" u="sng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059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1 Finding nth Root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Core Concept: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𝑛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rad>
                  </m:oMath>
                </a14:m>
                <a:endParaRPr lang="en-US" dirty="0" smtClean="0"/>
              </a:p>
              <a:p>
                <a:r>
                  <a:rPr lang="en-US" dirty="0" smtClean="0"/>
                  <a:t>If n is odd, then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𝑛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rad>
                  </m:oMath>
                </a14:m>
                <a:r>
                  <a:rPr lang="en-US" dirty="0" smtClean="0"/>
                  <a:t> has one answer.</a:t>
                </a:r>
              </a:p>
              <a:p>
                <a:r>
                  <a:rPr lang="en-US" dirty="0" smtClean="0"/>
                  <a:t>If n is even, then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𝑛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rad>
                  </m:oMath>
                </a14:m>
                <a:r>
                  <a:rPr lang="en-US" dirty="0" smtClean="0"/>
                  <a:t> has two answers.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±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answer</a:t>
                </a:r>
              </a:p>
              <a:p>
                <a:r>
                  <a:rPr lang="en-US" dirty="0" smtClean="0"/>
                  <a:t>If n is even and a =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0</m:t>
                    </m:r>
                  </m:oMath>
                </a14:m>
                <a:r>
                  <a:rPr lang="en-US" dirty="0" smtClean="0"/>
                  <a:t>, then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𝑛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If n is even and a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r>
                  <a:rPr lang="en-US" dirty="0" smtClean="0"/>
                  <a:t>, then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𝑛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rad>
                  </m:oMath>
                </a14:m>
                <a:r>
                  <a:rPr lang="en-US" dirty="0" smtClean="0"/>
                  <a:t> is no solution.</a:t>
                </a:r>
              </a:p>
              <a:p>
                <a:r>
                  <a:rPr lang="en-US" dirty="0" smtClean="0"/>
                  <a:t>Find nth root of a for: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=3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𝑎𝑛𝑑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=−27</m:t>
                    </m:r>
                  </m:oMath>
                </a14:m>
                <a:endParaRPr lang="en-US" b="0" dirty="0" smtClean="0">
                  <a:solidFill>
                    <a:schemeClr val="tx1"/>
                  </a:solidFill>
                </a:endParaRPr>
              </a:p>
              <a:p>
                <a:pPr lvl="2"/>
                <a:r>
                  <a:rPr lang="en-US" dirty="0" smtClean="0">
                    <a:solidFill>
                      <a:schemeClr val="tx1"/>
                    </a:solidFill>
                  </a:rPr>
                  <a:t>Plug in calculator</a:t>
                </a:r>
              </a:p>
              <a:p>
                <a:pPr lvl="3"/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−27</m:t>
                        </m:r>
                      </m:e>
                    </m:ra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=−3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254" b="-2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033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Practice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Find nth root for: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=4 </m:t>
                    </m:r>
                    <m:r>
                      <a:rPr lang="en-US" b="0" i="1" smtClean="0">
                        <a:latin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=16</m:t>
                    </m:r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deg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16</m:t>
                        </m:r>
                      </m:e>
                    </m:ra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2</m:t>
                    </m:r>
                  </m:oMath>
                </a14:m>
                <a:endParaRPr lang="en-US" b="0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=5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𝑎𝑛𝑑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=−1024</m:t>
                    </m:r>
                  </m:oMath>
                </a14:m>
                <a:endParaRPr lang="en-US" b="0" dirty="0" smtClean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deg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−1024</m:t>
                        </m:r>
                      </m:e>
                    </m:ra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−4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=4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𝑎𝑛𝑑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=−196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deg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−196</m:t>
                        </m:r>
                      </m:e>
                    </m:ra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No solution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68" b="-30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745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Exs</a:t>
            </a:r>
            <a:r>
              <a:rPr lang="en-US" dirty="0" smtClean="0"/>
              <a:t>. 2 and 3 Evaluating Expressions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−8</m:t>
                        </m:r>
                      </m:e>
                    </m:rad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−2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-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8</m:t>
                        </m:r>
                      </m:e>
                    </m:ra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−2</m:t>
                    </m:r>
                  </m:oMath>
                </a14:m>
                <a:endParaRPr lang="en-US" b="0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128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7</m:t>
                            </m:r>
                          </m:den>
                        </m:f>
                      </m:sup>
                    </m:sSup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Use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𝑚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𝑛</m:t>
                            </m:r>
                          </m:den>
                        </m:f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deg>
                      <m:e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𝑚</m:t>
                            </m:r>
                          </m:sup>
                        </m:sSup>
                      </m:e>
                    </m:ra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2"/>
                <a:r>
                  <a:rPr lang="en-US" dirty="0" smtClean="0">
                    <a:solidFill>
                      <a:schemeClr val="tx1"/>
                    </a:solidFill>
                  </a:rPr>
                  <a:t>Do inside exponent first, then do root</a:t>
                </a:r>
              </a:p>
              <a:p>
                <a:pPr lvl="2"/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7</m:t>
                        </m:r>
                      </m:deg>
                      <m:e>
                        <m:sSup>
                          <m:sSup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128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sup>
                        </m:sSup>
                      </m:e>
                    </m:ra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2"/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7</m:t>
                        </m:r>
                      </m:deg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128</m:t>
                        </m:r>
                      </m:e>
                    </m:ra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2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b="-1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412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Practice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Evaluate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27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27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e>
                    </m:ra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531441</m:t>
                        </m:r>
                      </m:e>
                    </m:ra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81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16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4</m:t>
                            </m:r>
                          </m:den>
                        </m:f>
                      </m:sup>
                    </m:sSup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deg>
                      <m:e>
                        <m:sSup>
                          <m:sSup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16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e>
                    </m:ra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deg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4096</m:t>
                        </m:r>
                      </m:e>
                    </m:ra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8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3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507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Exs</a:t>
            </a:r>
            <a:r>
              <a:rPr lang="en-US" dirty="0" smtClean="0"/>
              <a:t>. 4 and 5 Story Problems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They will give equation to use.  Just plug in letter you are trying to find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𝑉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4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𝜋</m:t>
                                </m:r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type m:val="skw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𝑉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=113</m:t>
                    </m:r>
                  </m:oMath>
                </a14:m>
                <a:endParaRPr lang="en-US" b="0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3(113)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4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𝜋</m:t>
                                </m:r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type m:val="skw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339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4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𝜋</m:t>
                                </m:r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type m:val="skw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339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12.57</m:t>
                                </m:r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type m:val="skw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26.98</m:t>
                            </m:r>
                          </m:e>
                        </m:d>
                      </m:e>
                      <m:sup>
                        <m:f>
                          <m:fPr>
                            <m:type m:val="skw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=3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394" b="-25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128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63</TotalTime>
  <Words>401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6.2 Radicals and Rational Exponents</vt:lpstr>
      <vt:lpstr>What We Will Learn</vt:lpstr>
      <vt:lpstr>Needed Vocab</vt:lpstr>
      <vt:lpstr>Ex. 1 Finding nth Root</vt:lpstr>
      <vt:lpstr>Your Practice</vt:lpstr>
      <vt:lpstr>Exs. 2 and 3 Evaluating Expressions</vt:lpstr>
      <vt:lpstr>Your Practice</vt:lpstr>
      <vt:lpstr>Exs. 4 and 5 Story Problems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6.2 Radicals and Rational Exponents</dc:title>
  <dc:creator>Administrator</dc:creator>
  <cp:lastModifiedBy>Administrator</cp:lastModifiedBy>
  <cp:revision>5</cp:revision>
  <dcterms:created xsi:type="dcterms:W3CDTF">2017-01-24T15:41:17Z</dcterms:created>
  <dcterms:modified xsi:type="dcterms:W3CDTF">2017-01-24T16:45:07Z</dcterms:modified>
</cp:coreProperties>
</file>