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6.3 Medians and altitudes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 medians to find centroids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altitudes to find orthocenters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Median of a triangle:</a:t>
            </a:r>
            <a:r>
              <a:rPr lang="en-US" dirty="0" smtClean="0">
                <a:solidFill>
                  <a:schemeClr val="bg1"/>
                </a:solidFill>
              </a:rPr>
              <a:t> segment from a vertex to the midpoint of the opposite side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Centroid:</a:t>
            </a:r>
            <a:r>
              <a:rPr lang="en-US" dirty="0" smtClean="0">
                <a:solidFill>
                  <a:schemeClr val="bg1"/>
                </a:solidFill>
              </a:rPr>
              <a:t> point of concurrency of medians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Altitude:</a:t>
            </a:r>
            <a:r>
              <a:rPr lang="en-US" dirty="0" smtClean="0">
                <a:solidFill>
                  <a:schemeClr val="bg1"/>
                </a:solidFill>
              </a:rPr>
              <a:t> perpendicular segment from a vertex to the opposite side or line that contains the opposite side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Orthocenter:</a:t>
            </a:r>
            <a:r>
              <a:rPr lang="en-US" dirty="0" smtClean="0">
                <a:solidFill>
                  <a:schemeClr val="bg1"/>
                </a:solidFill>
              </a:rPr>
              <a:t> point of concurrency of the altitudes</a:t>
            </a:r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using centroid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84211" y="685800"/>
                <a:ext cx="4937655" cy="3985953"/>
              </a:xfrm>
            </p:spPr>
            <p:txBody>
              <a:bodyPr>
                <a:no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Q is the centroid and SQ = 8.  Find QW and SW</a:t>
                </a: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Use Centroid </a:t>
                </a:r>
                <a:r>
                  <a:rPr lang="en-US" sz="1600" dirty="0" err="1" smtClean="0">
                    <a:solidFill>
                      <a:schemeClr val="bg1"/>
                    </a:solidFill>
                  </a:rPr>
                  <a:t>Thm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𝑆𝑄</m:t>
                    </m:r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𝑆𝑊</m:t>
                    </m:r>
                  </m:oMath>
                </a14:m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𝑆𝑊</m:t>
                    </m:r>
                  </m:oMath>
                </a14:m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𝑆𝑊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12=</m:t>
                    </m:r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𝑆𝑊</m:t>
                    </m:r>
                  </m:oMath>
                </a14:m>
                <a:endParaRPr lang="en-US" sz="1400" b="0" dirty="0" smtClean="0">
                  <a:solidFill>
                    <a:schemeClr val="bg1"/>
                  </a:solidFill>
                </a:endParaRP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QW = SW – SQ </a:t>
                </a:r>
              </a:p>
              <a:p>
                <a:pPr lvl="1"/>
                <a:r>
                  <a:rPr lang="en-US" sz="1600" dirty="0" smtClean="0">
                    <a:solidFill>
                      <a:schemeClr val="bg1"/>
                    </a:solidFill>
                  </a:rPr>
                  <a:t>QW = 12 – 8</a:t>
                </a:r>
              </a:p>
              <a:p>
                <a:pPr lvl="1"/>
                <a:r>
                  <a:rPr lang="en-US" sz="1600" dirty="0" smtClean="0">
                    <a:solidFill>
                      <a:schemeClr val="bg1"/>
                    </a:solidFill>
                  </a:rPr>
                  <a:t>QW = 4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4211" y="685800"/>
                <a:ext cx="4937655" cy="3985953"/>
              </a:xfrm>
              <a:blipFill>
                <a:blip r:embed="rId2"/>
                <a:stretch>
                  <a:fillRect l="-123" b="-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08663" y="1359346"/>
            <a:ext cx="4933950" cy="226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find centroid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84211" y="357448"/>
                <a:ext cx="4937655" cy="4613564"/>
              </a:xfrm>
            </p:spPr>
            <p:txBody>
              <a:bodyPr>
                <a:no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Find centroid of R(2,1); S(5,8); T(8,3)</a:t>
                </a:r>
              </a:p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Finding midpoint:</a:t>
                </a: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M(RS)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2+5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1+8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=(3.5,4.5)</m:t>
                    </m:r>
                  </m:oMath>
                </a14:m>
                <a:endParaRPr lang="en-US" sz="1400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M(ST)=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5+8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8+3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=(6.5,5.5)</m:t>
                    </m:r>
                  </m:oMath>
                </a14:m>
                <a:endParaRPr lang="en-US" sz="1400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M(RT)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2+8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1+3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=(5,2)</m:t>
                    </m:r>
                  </m:oMath>
                </a14:m>
                <a:endParaRPr lang="en-US" sz="1400" dirty="0" smtClean="0">
                  <a:solidFill>
                    <a:schemeClr val="bg1"/>
                  </a:solidFill>
                </a:endParaRPr>
              </a:p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Finding distance:</a:t>
                </a: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8 – 2 = 6</a:t>
                </a:r>
              </a:p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Finding centroid:</a:t>
                </a: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Centroid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1400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Centroid = 4</a:t>
                </a:r>
              </a:p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Writing as point:</a:t>
                </a:r>
              </a:p>
              <a:p>
                <a:pPr lvl="1"/>
                <a:r>
                  <a:rPr lang="en-US" sz="1400" dirty="0" smtClean="0">
                    <a:solidFill>
                      <a:schemeClr val="bg1"/>
                    </a:solidFill>
                  </a:rPr>
                  <a:t>(5,4)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4211" y="357448"/>
                <a:ext cx="4937655" cy="461356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Steps</a:t>
                </a: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1. Graph because centroid has to be inside triangle</a:t>
                </a: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2.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find midpoint of each side</a:t>
                </a:r>
              </a:p>
              <a:p>
                <a:pPr lvl="1"/>
                <a:r>
                  <a:rPr lang="en-US" sz="1600" dirty="0" smtClean="0">
                    <a:solidFill>
                      <a:schemeClr val="bg1"/>
                    </a:solidFill>
                  </a:rPr>
                  <a:t>Midpoint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3.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look for side and midpoint that have the same x or y value</a:t>
                </a: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4.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find distance between those values</a:t>
                </a: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5.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use centroid </a:t>
                </a:r>
                <a:r>
                  <a:rPr lang="en-US" sz="1600" dirty="0" err="1" smtClean="0">
                    <a:solidFill>
                      <a:schemeClr val="bg1"/>
                    </a:solidFill>
                  </a:rPr>
                  <a:t>thm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 to find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centroid length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6. add or subtract centroid length from x or y value to get centroid inside the triangle</a:t>
                </a:r>
              </a:p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7. write answer </a:t>
                </a:r>
                <a:r>
                  <a:rPr lang="en-US" sz="1600" dirty="0" err="1" smtClean="0">
                    <a:solidFill>
                      <a:schemeClr val="bg1"/>
                    </a:solidFill>
                  </a:rPr>
                  <a:t>froom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 repeated x or y value and the answer from step 6 as a point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24" t="-11467" r="-494" b="-1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35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Find coordinate of the centroid of A(2,3); B(8,1); C(5,7)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M(AB)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2+8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3+1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=(5,2)</m:t>
                    </m:r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M(AC)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2+5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3+7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=(2.5,5)</m:t>
                    </m:r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M(BC)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8+5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1+7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=(6.5,4)</m:t>
                    </m:r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7 – 2 = 5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Centroid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Centroid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Coordinate is (5,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51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finding orthocenter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4211" y="540328"/>
            <a:ext cx="4937655" cy="376074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Steps</a:t>
            </a:r>
          </a:p>
          <a:p>
            <a:r>
              <a:rPr lang="en-US" sz="1800" dirty="0">
                <a:solidFill>
                  <a:schemeClr val="bg1"/>
                </a:solidFill>
              </a:rPr>
              <a:t>1. graph the points to find horizontal side</a:t>
            </a:r>
          </a:p>
          <a:p>
            <a:r>
              <a:rPr lang="en-US" sz="1800" dirty="0">
                <a:solidFill>
                  <a:schemeClr val="bg1"/>
                </a:solidFill>
              </a:rPr>
              <a:t>2. find equation of line perpendicular to horizontal side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Use x value from point opposite horizontal line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x = c</a:t>
            </a:r>
          </a:p>
          <a:p>
            <a:r>
              <a:rPr lang="en-US" sz="1800" dirty="0">
                <a:solidFill>
                  <a:schemeClr val="bg1"/>
                </a:solidFill>
              </a:rPr>
              <a:t>3. find slope of another side and use negative reciprocal to find equation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08133" y="282633"/>
            <a:ext cx="4934479" cy="459693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4. use point opposite side you found slope of and perpendicular slope to find b</a:t>
            </a:r>
          </a:p>
          <a:p>
            <a:r>
              <a:rPr lang="en-US" sz="1800" dirty="0">
                <a:solidFill>
                  <a:schemeClr val="bg1"/>
                </a:solidFill>
              </a:rPr>
              <a:t>5</a:t>
            </a:r>
            <a:r>
              <a:rPr lang="en-US" sz="1800" dirty="0" smtClean="0">
                <a:solidFill>
                  <a:schemeClr val="bg1"/>
                </a:solidFill>
              </a:rPr>
              <a:t>. write equation of altitude</a:t>
            </a:r>
          </a:p>
          <a:p>
            <a:r>
              <a:rPr lang="en-US" sz="1800" dirty="0">
                <a:solidFill>
                  <a:schemeClr val="bg1"/>
                </a:solidFill>
              </a:rPr>
              <a:t>6</a:t>
            </a:r>
            <a:r>
              <a:rPr lang="en-US" sz="1800" dirty="0" smtClean="0">
                <a:solidFill>
                  <a:schemeClr val="bg1"/>
                </a:solidFill>
              </a:rPr>
              <a:t>. plug in x value from step one into altitude equation to find y</a:t>
            </a:r>
          </a:p>
          <a:p>
            <a:r>
              <a:rPr lang="en-US" sz="1800" dirty="0">
                <a:solidFill>
                  <a:schemeClr val="bg1"/>
                </a:solidFill>
              </a:rPr>
              <a:t>7</a:t>
            </a:r>
            <a:r>
              <a:rPr lang="en-US" sz="1800" dirty="0" smtClean="0">
                <a:solidFill>
                  <a:schemeClr val="bg1"/>
                </a:solidFill>
              </a:rPr>
              <a:t>. answer is point using x value from step one and y value from step 5  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Find orthocenter of X(-5,-1); Y(-2,4); Z(3,-1)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x = -2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4+1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−2−3</m:t>
                        </m:r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So perpendicular slope is 1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−1=1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−1=−5+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u="sng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     +5</m:t>
                    </m:r>
                  </m:oMath>
                </a14:m>
                <a:endParaRPr lang="en-US" u="sng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4=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494" t="-1855" b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=−2+4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Orthocenter is at (-2,2)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34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sz="2300" dirty="0" smtClean="0">
                    <a:solidFill>
                      <a:schemeClr val="bg1"/>
                    </a:solidFill>
                  </a:rPr>
                  <a:t>Find orthocenter of L(0,5); M(3,1); N(8,1)</a:t>
                </a:r>
              </a:p>
              <a:p>
                <a:r>
                  <a:rPr lang="en-US" sz="2300" dirty="0" smtClean="0">
                    <a:solidFill>
                      <a:schemeClr val="bg1"/>
                    </a:solidFill>
                  </a:rPr>
                  <a:t>x = 0</a:t>
                </a:r>
              </a:p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5−1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0−8</m:t>
                        </m:r>
                      </m:den>
                    </m:f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den>
                    </m:f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300" dirty="0" smtClean="0">
                  <a:solidFill>
                    <a:schemeClr val="bg1"/>
                  </a:solidFill>
                </a:endParaRPr>
              </a:p>
              <a:p>
                <a:r>
                  <a:rPr lang="en-US" sz="2300" dirty="0" smtClean="0">
                    <a:solidFill>
                      <a:schemeClr val="bg1"/>
                    </a:solidFill>
                  </a:rPr>
                  <a:t>Perpendicular slope is 2</a:t>
                </a:r>
              </a:p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1=2</m:t>
                    </m:r>
                    <m:d>
                      <m:dPr>
                        <m:ctrlP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300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1=6+</m:t>
                    </m:r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300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300" b="0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−6−6</m:t>
                    </m:r>
                  </m:oMath>
                </a14:m>
                <a:endParaRPr lang="en-US" sz="2300" u="sng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−5=</m:t>
                    </m:r>
                    <m:r>
                      <a:rPr lang="en-US" sz="23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300" b="0" dirty="0" smtClean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" t="-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sz="26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sz="2600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US" sz="2600" dirty="0" smtClean="0">
                  <a:solidFill>
                    <a:schemeClr val="bg1"/>
                  </a:solidFill>
                </a:endParaRPr>
              </a:p>
              <a:p>
                <a:r>
                  <a:rPr lang="en-US" sz="2600" dirty="0" smtClean="0">
                    <a:solidFill>
                      <a:schemeClr val="bg1"/>
                    </a:solidFill>
                  </a:rPr>
                  <a:t>Orthocenter is (0,-5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91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</TotalTime>
  <Words>331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Cambria Math</vt:lpstr>
      <vt:lpstr>Century Gothic</vt:lpstr>
      <vt:lpstr>Wingdings 3</vt:lpstr>
      <vt:lpstr>Slice</vt:lpstr>
      <vt:lpstr>6.3 Medians and altitudes</vt:lpstr>
      <vt:lpstr>What we will learn</vt:lpstr>
      <vt:lpstr>Needed vocab</vt:lpstr>
      <vt:lpstr>Ex. 1 using centroid</vt:lpstr>
      <vt:lpstr>Ex. 2 find centroid </vt:lpstr>
      <vt:lpstr>Your practice</vt:lpstr>
      <vt:lpstr>Ex. 3 finding orthocenter</vt:lpstr>
      <vt:lpstr>Ex. 3 continued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Medians and altitudes</dc:title>
  <dc:creator>Andy Riggs</dc:creator>
  <cp:lastModifiedBy>Andy Riggs</cp:lastModifiedBy>
  <cp:revision>13</cp:revision>
  <dcterms:created xsi:type="dcterms:W3CDTF">2017-11-27T14:56:44Z</dcterms:created>
  <dcterms:modified xsi:type="dcterms:W3CDTF">2017-12-05T14:11:25Z</dcterms:modified>
</cp:coreProperties>
</file>