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BDE4C9B-15BD-4CC5-9D2E-025220A7D67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3475B61-648D-4D42-8396-346C0A38752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4C9B-15BD-4CC5-9D2E-025220A7D67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5B61-648D-4D42-8396-346C0A387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4C9B-15BD-4CC5-9D2E-025220A7D67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5B61-648D-4D42-8396-346C0A3875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4C9B-15BD-4CC5-9D2E-025220A7D67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5B61-648D-4D42-8396-346C0A3875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BDE4C9B-15BD-4CC5-9D2E-025220A7D67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3475B61-648D-4D42-8396-346C0A3875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4C9B-15BD-4CC5-9D2E-025220A7D67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5B61-648D-4D42-8396-346C0A3875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4C9B-15BD-4CC5-9D2E-025220A7D67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5B61-648D-4D42-8396-346C0A3875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4C9B-15BD-4CC5-9D2E-025220A7D67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5B61-648D-4D42-8396-346C0A38752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4C9B-15BD-4CC5-9D2E-025220A7D67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5B61-648D-4D42-8396-346C0A38752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4C9B-15BD-4CC5-9D2E-025220A7D67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5B61-648D-4D42-8396-346C0A3875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4C9B-15BD-4CC5-9D2E-025220A7D67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75B61-648D-4D42-8396-346C0A3875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BDE4C9B-15BD-4CC5-9D2E-025220A7D67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3475B61-648D-4D42-8396-346C0A38752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7.3 Special Products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0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square of a binomial pattern</a:t>
            </a:r>
          </a:p>
          <a:p>
            <a:r>
              <a:rPr lang="en-US" dirty="0" smtClean="0"/>
              <a:t>Use sum and difference 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5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1 Square of a Binomial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+2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𝑎𝑏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−2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𝑎𝑏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sz="2400" dirty="0" smtClean="0">
                    <a:solidFill>
                      <a:schemeClr val="tx1"/>
                    </a:solidFill>
                  </a:rPr>
                  <a:t>If forget pattern, just use any method of multiplying learned before</a:t>
                </a:r>
              </a:p>
              <a:p>
                <a:pPr lvl="2"/>
                <a:r>
                  <a:rPr lang="en-US" sz="2400" dirty="0" smtClean="0">
                    <a:solidFill>
                      <a:schemeClr val="tx1"/>
                    </a:solidFill>
                  </a:rPr>
                  <a:t>FOIL, distribute, or table</a:t>
                </a:r>
              </a:p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Multiply: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+4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+4</m:t>
                        </m:r>
                      </m:e>
                    </m:d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+4</m:t>
                        </m:r>
                      </m:e>
                    </m:d>
                  </m:oMath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lvl="2"/>
                <a:r>
                  <a:rPr lang="en-US" sz="2400" dirty="0" smtClean="0">
                    <a:solidFill>
                      <a:schemeClr val="tx1"/>
                    </a:solidFill>
                  </a:rPr>
                  <a:t>a = 3x</a:t>
                </a:r>
              </a:p>
              <a:p>
                <a:pPr lvl="2"/>
                <a:r>
                  <a:rPr lang="en-US" sz="2400" dirty="0" smtClean="0">
                    <a:solidFill>
                      <a:schemeClr val="tx1"/>
                    </a:solidFill>
                  </a:rPr>
                  <a:t>b = 4</a:t>
                </a:r>
              </a:p>
              <a:p>
                <a:pPr lvl="3"/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+24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+16</m:t>
                    </m:r>
                  </m:oMath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lvl="3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149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1 Cont.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a = 5x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b = -2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25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−20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+4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</m:d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a = 4x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b = 1y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16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+8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Just put the two letter together in the middle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905" b="-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Your Practice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7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a = 7x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b = -3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49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−42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+9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+3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a = 6x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b = 3y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36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+36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3"/>
                <a:stretch>
                  <a:fillRect l="-1056" t="-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344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2 Sum and Difference Pattern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b="0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Multiply: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−5</m:t>
                        </m:r>
                      </m:e>
                    </m:d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+5</m:t>
                        </m:r>
                      </m:e>
                    </m: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a = 1t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b = 5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−25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−3</m:t>
                        </m:r>
                      </m:e>
                    </m: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a = 2x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b = 3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−9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a = 2x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b = 3y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Your Practice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−3</m:t>
                        </m:r>
                      </m:e>
                    </m: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−9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+3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</m:d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−3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3"/>
                <a:stretch>
                  <a:fillRect l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879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3 Mental Math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26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×34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Find number between both</a:t>
                </a:r>
              </a:p>
              <a:p>
                <a:pPr lvl="2"/>
                <a:r>
                  <a:rPr lang="en-US" dirty="0" smtClean="0">
                    <a:solidFill>
                      <a:schemeClr val="tx1"/>
                    </a:solidFill>
                  </a:rPr>
                  <a:t>30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Use difference of squares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30−4</m:t>
                        </m:r>
                      </m:e>
                    </m:d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30+4</m:t>
                        </m:r>
                      </m:e>
                    </m: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a = 30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b = 4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30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900-16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884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16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×24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20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20−4</m:t>
                        </m:r>
                      </m:e>
                    </m:d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20+4</m:t>
                        </m:r>
                      </m:e>
                    </m: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a = 20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b = 4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20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400−16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384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3"/>
                <a:stretch>
                  <a:fillRect l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111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Ex. 3 Cont.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29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29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×29</m:t>
                    </m:r>
                  </m:oMath>
                </a14:m>
                <a:endParaRPr lang="en-US" sz="2400" b="0" dirty="0" smtClean="0">
                  <a:solidFill>
                    <a:schemeClr val="tx1"/>
                  </a:solidFill>
                  <a:ea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30−1</m:t>
                        </m:r>
                      </m:e>
                    </m:d>
                    <m:d>
                      <m:d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30−1</m:t>
                        </m:r>
                      </m:e>
                    </m:d>
                  </m:oMath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sz="2400" dirty="0" smtClean="0">
                    <a:solidFill>
                      <a:schemeClr val="tx1"/>
                    </a:solidFill>
                  </a:rPr>
                  <a:t>Use square of binomial pattern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−2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𝑎𝑏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 +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lvl="2"/>
                <a:r>
                  <a:rPr lang="en-US" sz="2400" dirty="0" smtClean="0">
                    <a:solidFill>
                      <a:schemeClr val="tx1"/>
                    </a:solidFill>
                  </a:rPr>
                  <a:t>a = 30</a:t>
                </a:r>
              </a:p>
              <a:p>
                <a:pPr lvl="2"/>
                <a:r>
                  <a:rPr lang="en-US" sz="2400" dirty="0" smtClean="0">
                    <a:solidFill>
                      <a:schemeClr val="tx1"/>
                    </a:solidFill>
                  </a:rPr>
                  <a:t>b = -1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−2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30</m:t>
                        </m:r>
                      </m:e>
                    </m:d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 +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900+60+1</m:t>
                    </m:r>
                  </m:oMath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961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Your Practice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33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×27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30+3</m:t>
                        </m:r>
                      </m:e>
                    </m:d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30−3</m:t>
                        </m:r>
                      </m:e>
                    </m: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900 – 9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891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45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45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×45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40+5</m:t>
                        </m:r>
                      </m:e>
                    </m:d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40+5</m:t>
                        </m:r>
                      </m:e>
                    </m:d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1600 + 400 + 25</a:t>
                </a:r>
              </a:p>
              <a:p>
                <a:pPr lvl="1"/>
                <a:r>
                  <a:rPr lang="en-US" dirty="0" smtClean="0">
                    <a:solidFill>
                      <a:schemeClr val="tx1"/>
                    </a:solidFill>
                  </a:rPr>
                  <a:t>2025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3"/>
                <a:stretch>
                  <a:fillRect l="-1357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239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14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5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33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1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52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58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71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87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47</TotalTime>
  <Words>594</Words>
  <Application>Microsoft Office PowerPoint</Application>
  <PresentationFormat>On-screen Show (4:3)</PresentationFormat>
  <Paragraphs>95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7.3 Special Products</vt:lpstr>
      <vt:lpstr>What We Will Learn</vt:lpstr>
      <vt:lpstr>Ex. 1 Square of a Binomial</vt:lpstr>
      <vt:lpstr>Ex. 1 Cont.</vt:lpstr>
      <vt:lpstr>Ex. 2 Sum and Difference Pattern</vt:lpstr>
      <vt:lpstr>Ex. 3 Mental Math</vt:lpstr>
      <vt:lpstr>Ex. 3 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7.3 Special Products</dc:title>
  <dc:creator>Administrator</dc:creator>
  <cp:lastModifiedBy>Administrator</cp:lastModifiedBy>
  <cp:revision>5</cp:revision>
  <dcterms:created xsi:type="dcterms:W3CDTF">2017-02-28T13:01:33Z</dcterms:created>
  <dcterms:modified xsi:type="dcterms:W3CDTF">2017-02-28T13:48:57Z</dcterms:modified>
</cp:coreProperties>
</file>