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BF2221B-5972-47C2-B822-A661567CA2B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02FFA3-78C1-4BB1-AD3E-27F3DF4056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9.1 Properties of 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8 Adding/Subtracting Radicals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Must be like radicals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Same index and radicand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Index – root of radical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Radicand – number inside radical</a:t>
                </a:r>
              </a:p>
              <a:p>
                <a:r>
                  <a:rPr lang="en-US" dirty="0" smtClean="0"/>
                  <a:t>Like			Unlike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</m:t>
                    </m:r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8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-3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11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6</m:t>
                    </m:r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ad>
                      <m:ra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e>
                    </m:rad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Steps</a:t>
                </a:r>
              </a:p>
              <a:p>
                <a:r>
                  <a:rPr lang="en-US" dirty="0" smtClean="0"/>
                  <a:t>1. Make into like radicals if can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Use example 1 notes</a:t>
                </a:r>
              </a:p>
              <a:p>
                <a:r>
                  <a:rPr lang="en-US" dirty="0" smtClean="0"/>
                  <a:t>2. Combine like radicals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Only add or subtract number in front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b="1" dirty="0" smtClean="0">
                    <a:solidFill>
                      <a:schemeClr val="tx1"/>
                    </a:solidFill>
                  </a:rPr>
                  <a:t>LEAVE RADICAL ALONE!!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809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8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9 Multiplying Radicals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75</m:t>
                            </m:r>
                          </m:e>
                        </m:rad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375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</m:rad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-4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+7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32</m:t>
                            </m:r>
                          </m:e>
                        </m:rad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+7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+7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+28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When there is a number in front multiply by the square root of the perfect square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36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</a:t>
            </a:r>
          </a:p>
          <a:p>
            <a:r>
              <a:rPr lang="en-US" dirty="0" smtClean="0"/>
              <a:t>1. Make sure same index</a:t>
            </a:r>
          </a:p>
          <a:p>
            <a:r>
              <a:rPr lang="en-US" dirty="0" smtClean="0"/>
              <a:t>2. Multiply numbers in front of radical and numbers inside radical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Only front with front, inside with inside</a:t>
            </a:r>
          </a:p>
          <a:p>
            <a:r>
              <a:rPr lang="en-US" dirty="0" smtClean="0"/>
              <a:t>3. Make like radicals</a:t>
            </a:r>
          </a:p>
          <a:p>
            <a:r>
              <a:rPr lang="en-US" dirty="0" smtClean="0"/>
              <a:t>4. Combine like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9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480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−4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1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properties of radicals to simplify</a:t>
            </a:r>
          </a:p>
          <a:p>
            <a:r>
              <a:rPr lang="en-US" dirty="0" smtClean="0"/>
              <a:t>Perform operations with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multiply and divide square roots?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Radical expression</a:t>
            </a:r>
            <a:r>
              <a:rPr lang="en-US" dirty="0" smtClean="0"/>
              <a:t>: expression that contains a radical</a:t>
            </a:r>
          </a:p>
          <a:p>
            <a:r>
              <a:rPr lang="en-US" u="sng" dirty="0" smtClean="0"/>
              <a:t>Simplest form</a:t>
            </a:r>
            <a:r>
              <a:rPr lang="en-US" dirty="0" smtClean="0"/>
              <a:t>: cannot be broken down any further</a:t>
            </a:r>
          </a:p>
          <a:p>
            <a:r>
              <a:rPr lang="en-US" u="sng" dirty="0" smtClean="0"/>
              <a:t>Like radicals</a:t>
            </a:r>
            <a:r>
              <a:rPr lang="en-US" dirty="0" smtClean="0"/>
              <a:t>: same index and radicand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174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Using Product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108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e>
                    </m:ra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24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75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128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64</m:t>
                        </m:r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Steps</a:t>
                </a:r>
              </a:p>
              <a:p>
                <a:r>
                  <a:rPr lang="en-US" dirty="0" smtClean="0"/>
                  <a:t>1. Find biggest perfect square that divides into number with no decimal</a:t>
                </a:r>
              </a:p>
              <a:p>
                <a:r>
                  <a:rPr lang="en-US" dirty="0" smtClean="0"/>
                  <a:t>2. Separate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𝑟𝑎𝑑𝑖𝑐𝑎𝑛𝑑</m:t>
                        </m:r>
                      </m:e>
                    </m:rad>
                  </m:oMath>
                </a14:m>
                <a:r>
                  <a:rPr lang="en-US" dirty="0" smtClean="0"/>
                  <a:t> into perfect square and number left after dividing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𝑝𝑒𝑟𝑓𝑒𝑐𝑡</m:t>
                        </m:r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𝑠𝑞𝑢𝑎𝑟𝑒</m:t>
                        </m:r>
                      </m:e>
                    </m:rad>
                    <m:r>
                      <a:rPr lang="en-US" sz="1800" b="0" i="1" smtClean="0">
                        <a:latin typeface="Cambria Math"/>
                      </a:rPr>
                      <m:t>∗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𝑟𝑒𝑚𝑎𝑖𝑛𝑑𝑒𝑟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3. Square root perfect square</a:t>
                </a:r>
              </a:p>
              <a:p>
                <a:r>
                  <a:rPr lang="en-US" dirty="0" smtClean="0"/>
                  <a:t>4. leave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𝑟𝑒𝑚𝑎𝑖𝑛𝑑𝑒𝑟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alone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809" r="-2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98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Continue Simplify Letters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en-U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𝑑𝑒</m:t>
                        </m:r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Leave evens alone</a:t>
                </a:r>
              </a:p>
              <a:p>
                <a:pPr lvl="2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exponent is even, then just cut in half</a:t>
            </a:r>
          </a:p>
          <a:p>
            <a:r>
              <a:rPr lang="en-US" dirty="0" smtClean="0"/>
              <a:t>If exponent is odd, then find biggest even number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Split into the even number exponent and exponent of one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Split even number in half, and leave exponent of one alone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1 Continued Combining Numbers and Letters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en-US" sz="160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120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30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en-US" sz="160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30</m:t>
                        </m:r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Your Practice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125</m:t>
                        </m:r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en-US" sz="1600" b="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n-US" sz="16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𝑛𝑡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</a:p>
          <a:p>
            <a:r>
              <a:rPr lang="en-US" dirty="0" smtClean="0"/>
              <a:t>1. Split numbers first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first notes for numbers</a:t>
            </a:r>
          </a:p>
          <a:p>
            <a:r>
              <a:rPr lang="en-US" dirty="0" smtClean="0"/>
              <a:t>2. Split letters second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notes for letters</a:t>
            </a:r>
          </a:p>
          <a:p>
            <a:r>
              <a:rPr lang="en-US" dirty="0" smtClean="0"/>
              <a:t>3. Do perfect square and simplify letters</a:t>
            </a:r>
          </a:p>
        </p:txBody>
      </p:sp>
    </p:spTree>
    <p:extLst>
      <p:ext uri="{BB962C8B-B14F-4D97-AF65-F5344CB8AC3E}">
        <p14:creationId xmlns:p14="http://schemas.microsoft.com/office/powerpoint/2010/main" val="316899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Using Quotient Property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64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125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144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144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25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Steps</a:t>
                </a:r>
              </a:p>
              <a:p>
                <a:r>
                  <a:rPr lang="en-US" dirty="0" smtClean="0"/>
                  <a:t>1. Square root top and bottom</a:t>
                </a:r>
              </a:p>
              <a:p>
                <a:r>
                  <a:rPr lang="en-US" dirty="0" smtClean="0"/>
                  <a:t>2. Simplify using example 1 notes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108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36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108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36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8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36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36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8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49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128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64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128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7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64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64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p>
                            </m:sSup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64</m:t>
                            </m:r>
                          </m:e>
                        </m:rad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6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124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1059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9.1 Properties of Radicals</vt:lpstr>
      <vt:lpstr>What We Will Learn</vt:lpstr>
      <vt:lpstr>Essential Question</vt:lpstr>
      <vt:lpstr>Needed Vocab</vt:lpstr>
      <vt:lpstr>Ex. 1 Using Product Property</vt:lpstr>
      <vt:lpstr>Ex. 1 Continue Simplify Letters</vt:lpstr>
      <vt:lpstr>Ex. 1 Continued Combining Numbers and Letters</vt:lpstr>
      <vt:lpstr>Ex. 2 Using Quotient Property</vt:lpstr>
      <vt:lpstr>Your Practice</vt:lpstr>
      <vt:lpstr>Ex. 8 Adding/Subtracting Radicals</vt:lpstr>
      <vt:lpstr>Ex. 8 cont.</vt:lpstr>
      <vt:lpstr>Ex. 9 Multiplying Radicals</vt:lpstr>
      <vt:lpstr>Your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Properties of Radicals</dc:title>
  <dc:creator>Administrator</dc:creator>
  <cp:lastModifiedBy>Administrator</cp:lastModifiedBy>
  <cp:revision>11</cp:revision>
  <dcterms:created xsi:type="dcterms:W3CDTF">2017-04-13T16:30:50Z</dcterms:created>
  <dcterms:modified xsi:type="dcterms:W3CDTF">2017-04-14T12:22:35Z</dcterms:modified>
</cp:coreProperties>
</file>