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7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78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06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C0521A-0E32-4B0F-9E5D-F9748C8C6DC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9729B6-EF51-4D7D-A78D-6AD9FF1A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8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9.2 Special Right Triangles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Finding side lengths in special right triangles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Story problems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45-45-90 triangle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Find missing side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You are given short side which is x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X = 7; so hypotenuse is x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Use 45-45-90 triangle </a:t>
            </a:r>
            <a:r>
              <a:rPr lang="en-US" dirty="0" err="1">
                <a:solidFill>
                  <a:schemeClr val="tx1"/>
                </a:solidFill>
              </a:rPr>
              <a:t>thm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38" y="2085278"/>
            <a:ext cx="3867068" cy="2568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318" y="3021980"/>
            <a:ext cx="2970138" cy="19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Find missing side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You </a:t>
                </a:r>
                <a:r>
                  <a:rPr lang="en-US" dirty="0">
                    <a:solidFill>
                      <a:schemeClr val="tx1"/>
                    </a:solidFill>
                  </a:rPr>
                  <a:t>were given hypotenuse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94" r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Solve for x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Can’t have square root on bottom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50" y="2101862"/>
            <a:ext cx="3331432" cy="23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Find missing side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Hypotenuse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49" y="1338147"/>
            <a:ext cx="3062705" cy="27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 30-60-90 Triangle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4212" y="998035"/>
                <a:ext cx="4937655" cy="361526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Find missing sides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Given short side which is x 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So x = 9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Long side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800" dirty="0" smtClean="0">
                    <a:solidFill>
                      <a:schemeClr val="tx1"/>
                    </a:solidFill>
                  </a:rPr>
                  <a:t>So long side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Hypotenuse is 2x</a:t>
                </a:r>
              </a:p>
              <a:p>
                <a:pPr lvl="2"/>
                <a:r>
                  <a:rPr lang="en-US" sz="1800" dirty="0" smtClean="0">
                    <a:solidFill>
                      <a:schemeClr val="tx1"/>
                    </a:solidFill>
                  </a:rPr>
                  <a:t>So hypotenuse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800" dirty="0" smtClean="0">
                    <a:solidFill>
                      <a:schemeClr val="tx1"/>
                    </a:solidFill>
                  </a:rPr>
                  <a:t>18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4212" y="998035"/>
                <a:ext cx="4937655" cy="3615267"/>
              </a:xfrm>
              <a:blipFill>
                <a:blip r:embed="rId2"/>
                <a:stretch>
                  <a:fillRect l="-247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30-60-90 </a:t>
            </a:r>
            <a:r>
              <a:rPr lang="en-US" dirty="0" err="1" smtClean="0">
                <a:solidFill>
                  <a:schemeClr val="tx1"/>
                </a:solidFill>
              </a:rPr>
              <a:t>Thm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76" y="2475570"/>
            <a:ext cx="3829720" cy="2369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325" y="141658"/>
            <a:ext cx="2942146" cy="19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Find missing sides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Given long side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Solve for x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 short side is x = 3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Hypotenuse is 2x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2(3)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 = 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499535"/>
            <a:ext cx="3154044" cy="23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Find missing sides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𝑠h𝑜𝑟𝑡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𝑠𝑖𝑑𝑒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</a:rPr>
                  <a:t>Long side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=6×3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" t="-2024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959830"/>
            <a:ext cx="4485136" cy="30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Exs</a:t>
            </a:r>
            <a:r>
              <a:rPr lang="en-US" dirty="0" smtClean="0"/>
              <a:t>. 3 and 4 story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For the 30-60-90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So x = 40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So ramp is 40 feet high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45-45-90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Ramp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high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18" b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70" y="354862"/>
            <a:ext cx="6649666" cy="19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467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Cambria Math</vt:lpstr>
      <vt:lpstr>Century Gothic</vt:lpstr>
      <vt:lpstr>Wingdings 3</vt:lpstr>
      <vt:lpstr>Slice</vt:lpstr>
      <vt:lpstr>9.2 Special Right Triangles</vt:lpstr>
      <vt:lpstr>What we will learn</vt:lpstr>
      <vt:lpstr>Ex. 1 45-45-90 triangle</vt:lpstr>
      <vt:lpstr>Ex. 1 Continued</vt:lpstr>
      <vt:lpstr>Your practice</vt:lpstr>
      <vt:lpstr>Ex. 2 30-60-90 Triangle</vt:lpstr>
      <vt:lpstr>Ex. 2 Continued</vt:lpstr>
      <vt:lpstr>Your Practice</vt:lpstr>
      <vt:lpstr>Exs. 3 and 4 story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 Special Right Triangles</dc:title>
  <dc:creator>Andy Riggs</dc:creator>
  <cp:lastModifiedBy>Andy Riggs</cp:lastModifiedBy>
  <cp:revision>6</cp:revision>
  <dcterms:created xsi:type="dcterms:W3CDTF">2020-04-20T18:18:32Z</dcterms:created>
  <dcterms:modified xsi:type="dcterms:W3CDTF">2020-04-20T19:11:20Z</dcterms:modified>
</cp:coreProperties>
</file>